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07AF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 autoAdjust="0"/>
    <p:restoredTop sz="91694" autoAdjust="0"/>
  </p:normalViewPr>
  <p:slideViewPr>
    <p:cSldViewPr snapToGrid="0">
      <p:cViewPr varScale="1">
        <p:scale>
          <a:sx n="70" d="100"/>
          <a:sy n="70" d="100"/>
        </p:scale>
        <p:origin x="8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FC9FF-CB33-4859-9EA1-7C1B71002065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B8265-6A93-436E-A77E-6C2C90EC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0.1 CPVA&gt;</a:t>
            </a:r>
            <a:r>
              <a:rPr lang="en-US" dirty="0" err="1"/>
              <a:t>hOMICE:LUX</a:t>
            </a:r>
            <a:r>
              <a:rPr lang="en-US" dirty="0"/>
              <a:t>(</a:t>
            </a:r>
            <a:r>
              <a:rPr lang="en-US" sz="800" strike="sngStrike" dirty="0" err="1"/>
              <a:t>magnug</a:t>
            </a:r>
            <a:r>
              <a:rPr lang="en-US" sz="800" strike="sngStrike" baseline="0" dirty="0"/>
              <a:t> </a:t>
            </a:r>
            <a:r>
              <a:rPr lang="en-US" sz="800" strike="sngStrike" baseline="0" dirty="0" err="1"/>
              <a:t>tiwn</a:t>
            </a:r>
            <a:r>
              <a:rPr lang="en-US" sz="800" strike="sngStrike" baseline="0" dirty="0"/>
              <a:t> 1988, baby)</a:t>
            </a:r>
          </a:p>
          <a:p>
            <a:r>
              <a:rPr lang="en-US" sz="800" strike="noStrike" baseline="0" dirty="0"/>
              <a:t>JFK(</a:t>
            </a:r>
            <a:r>
              <a:rPr lang="en-US" sz="800" strike="sngStrike" baseline="0" dirty="0"/>
              <a:t>Belin Zoo, </a:t>
            </a:r>
            <a:r>
              <a:rPr lang="en-US" sz="800" strike="sngStrike" baseline="0" dirty="0" err="1"/>
              <a:t>Oaklan</a:t>
            </a:r>
            <a:r>
              <a:rPr lang="en-US" sz="800" strike="sngStrike" baseline="0" dirty="0"/>
              <a:t> zoom HOCME:LUX violets</a:t>
            </a:r>
            <a:r>
              <a:rPr lang="en-US" sz="800" strike="noStrike" baseline="0" dirty="0"/>
              <a:t>)</a:t>
            </a:r>
            <a:endParaRPr lang="en-US" sz="800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1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22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22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7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5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3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0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8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8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5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1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4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6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39841-5077-471A-B3CF-FE555FE27D70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2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6.jpg"/><Relationship Id="rId7" Type="http://schemas.openxmlformats.org/officeDocument/2006/relationships/image" Target="../media/image89.jp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jpg"/><Relationship Id="rId4" Type="http://schemas.openxmlformats.org/officeDocument/2006/relationships/image" Target="../media/image5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g"/><Relationship Id="rId3" Type="http://schemas.openxmlformats.org/officeDocument/2006/relationships/image" Target="../media/image92.png"/><Relationship Id="rId7" Type="http://schemas.openxmlformats.org/officeDocument/2006/relationships/image" Target="../media/image96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g"/><Relationship Id="rId5" Type="http://schemas.openxmlformats.org/officeDocument/2006/relationships/image" Target="../media/image94.png"/><Relationship Id="rId4" Type="http://schemas.openxmlformats.org/officeDocument/2006/relationships/image" Target="../media/image9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04.jp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5" Type="http://schemas.openxmlformats.org/officeDocument/2006/relationships/image" Target="../media/image95.jpg"/><Relationship Id="rId4" Type="http://schemas.openxmlformats.org/officeDocument/2006/relationships/image" Target="../media/image10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image" Target="../media/image106.png"/><Relationship Id="rId7" Type="http://schemas.openxmlformats.org/officeDocument/2006/relationships/image" Target="../media/image110.jpe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g"/><Relationship Id="rId10" Type="http://schemas.openxmlformats.org/officeDocument/2006/relationships/image" Target="../media/image112.png"/><Relationship Id="rId4" Type="http://schemas.openxmlformats.org/officeDocument/2006/relationships/image" Target="../media/image107.jpg"/><Relationship Id="rId9" Type="http://schemas.openxmlformats.org/officeDocument/2006/relationships/image" Target="../media/image9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11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jpg"/><Relationship Id="rId7" Type="http://schemas.openxmlformats.org/officeDocument/2006/relationships/image" Target="../media/image120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94.png"/><Relationship Id="rId4" Type="http://schemas.openxmlformats.org/officeDocument/2006/relationships/image" Target="../media/image25.jpg"/><Relationship Id="rId9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jpg"/><Relationship Id="rId4" Type="http://schemas.openxmlformats.org/officeDocument/2006/relationships/image" Target="../media/image10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0" Type="http://schemas.openxmlformats.org/officeDocument/2006/relationships/image" Target="../media/image12.jpe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130.png"/><Relationship Id="rId10" Type="http://schemas.openxmlformats.org/officeDocument/2006/relationships/image" Target="../media/image135.jpeg"/><Relationship Id="rId4" Type="http://schemas.openxmlformats.org/officeDocument/2006/relationships/image" Target="../media/image129.jpg"/><Relationship Id="rId9" Type="http://schemas.openxmlformats.org/officeDocument/2006/relationships/image" Target="../media/image13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36.png"/><Relationship Id="rId7" Type="http://schemas.openxmlformats.org/officeDocument/2006/relationships/image" Target="../media/image140.jpg"/><Relationship Id="rId12" Type="http://schemas.openxmlformats.org/officeDocument/2006/relationships/image" Target="../media/image2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11" Type="http://schemas.openxmlformats.org/officeDocument/2006/relationships/image" Target="../media/image143.jpeg"/><Relationship Id="rId5" Type="http://schemas.openxmlformats.org/officeDocument/2006/relationships/image" Target="../media/image138.jpeg"/><Relationship Id="rId10" Type="http://schemas.openxmlformats.org/officeDocument/2006/relationships/image" Target="../media/image142.jpg"/><Relationship Id="rId4" Type="http://schemas.openxmlformats.org/officeDocument/2006/relationships/image" Target="../media/image137.jpg"/><Relationship Id="rId9" Type="http://schemas.openxmlformats.org/officeDocument/2006/relationships/image" Target="../media/image141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13" Type="http://schemas.openxmlformats.org/officeDocument/2006/relationships/image" Target="../media/image152.png"/><Relationship Id="rId3" Type="http://schemas.openxmlformats.org/officeDocument/2006/relationships/image" Target="../media/image144.jpg"/><Relationship Id="rId7" Type="http://schemas.openxmlformats.org/officeDocument/2006/relationships/image" Target="../media/image146.jpg"/><Relationship Id="rId12" Type="http://schemas.openxmlformats.org/officeDocument/2006/relationships/image" Target="../media/image15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g"/><Relationship Id="rId11" Type="http://schemas.openxmlformats.org/officeDocument/2006/relationships/image" Target="../media/image150.jpg"/><Relationship Id="rId5" Type="http://schemas.openxmlformats.org/officeDocument/2006/relationships/image" Target="../media/image136.png"/><Relationship Id="rId15" Type="http://schemas.openxmlformats.org/officeDocument/2006/relationships/image" Target="../media/image154.png"/><Relationship Id="rId10" Type="http://schemas.openxmlformats.org/officeDocument/2006/relationships/image" Target="../media/image149.jpg"/><Relationship Id="rId4" Type="http://schemas.openxmlformats.org/officeDocument/2006/relationships/image" Target="../media/image142.jpg"/><Relationship Id="rId9" Type="http://schemas.openxmlformats.org/officeDocument/2006/relationships/image" Target="../media/image148.jpg"/><Relationship Id="rId14" Type="http://schemas.openxmlformats.org/officeDocument/2006/relationships/image" Target="../media/image1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156.jpg"/><Relationship Id="rId7" Type="http://schemas.openxmlformats.org/officeDocument/2006/relationships/image" Target="../media/image25.jpg"/><Relationship Id="rId12" Type="http://schemas.openxmlformats.org/officeDocument/2006/relationships/image" Target="../media/image164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g"/><Relationship Id="rId11" Type="http://schemas.openxmlformats.org/officeDocument/2006/relationships/image" Target="../media/image163.png"/><Relationship Id="rId5" Type="http://schemas.openxmlformats.org/officeDocument/2006/relationships/image" Target="../media/image158.jpeg"/><Relationship Id="rId10" Type="http://schemas.openxmlformats.org/officeDocument/2006/relationships/image" Target="../media/image162.jpg"/><Relationship Id="rId4" Type="http://schemas.openxmlformats.org/officeDocument/2006/relationships/image" Target="../media/image157.jpg"/><Relationship Id="rId9" Type="http://schemas.openxmlformats.org/officeDocument/2006/relationships/image" Target="../media/image16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image" Target="../media/image165.png"/><Relationship Id="rId7" Type="http://schemas.openxmlformats.org/officeDocument/2006/relationships/image" Target="../media/image1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g"/><Relationship Id="rId5" Type="http://schemas.openxmlformats.org/officeDocument/2006/relationships/image" Target="../media/image163.png"/><Relationship Id="rId4" Type="http://schemas.openxmlformats.org/officeDocument/2006/relationships/image" Target="../media/image166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g"/><Relationship Id="rId13" Type="http://schemas.openxmlformats.org/officeDocument/2006/relationships/image" Target="../media/image179.jpg"/><Relationship Id="rId3" Type="http://schemas.openxmlformats.org/officeDocument/2006/relationships/image" Target="../media/image170.jpg"/><Relationship Id="rId7" Type="http://schemas.openxmlformats.org/officeDocument/2006/relationships/image" Target="../media/image173.png"/><Relationship Id="rId12" Type="http://schemas.openxmlformats.org/officeDocument/2006/relationships/image" Target="../media/image178.png"/><Relationship Id="rId17" Type="http://schemas.openxmlformats.org/officeDocument/2006/relationships/image" Target="../media/image183.jpg"/><Relationship Id="rId2" Type="http://schemas.openxmlformats.org/officeDocument/2006/relationships/image" Target="../media/image169.png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jpg"/><Relationship Id="rId5" Type="http://schemas.openxmlformats.org/officeDocument/2006/relationships/image" Target="../media/image171.jpeg"/><Relationship Id="rId15" Type="http://schemas.openxmlformats.org/officeDocument/2006/relationships/image" Target="../media/image181.jpg"/><Relationship Id="rId10" Type="http://schemas.openxmlformats.org/officeDocument/2006/relationships/image" Target="../media/image176.jpeg"/><Relationship Id="rId4" Type="http://schemas.openxmlformats.org/officeDocument/2006/relationships/image" Target="../media/image163.png"/><Relationship Id="rId9" Type="http://schemas.openxmlformats.org/officeDocument/2006/relationships/image" Target="../media/image175.jpg"/><Relationship Id="rId14" Type="http://schemas.openxmlformats.org/officeDocument/2006/relationships/image" Target="../media/image180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jpg"/><Relationship Id="rId13" Type="http://schemas.openxmlformats.org/officeDocument/2006/relationships/image" Target="../media/image192.jpg"/><Relationship Id="rId18" Type="http://schemas.openxmlformats.org/officeDocument/2006/relationships/image" Target="../media/image197.png"/><Relationship Id="rId3" Type="http://schemas.openxmlformats.org/officeDocument/2006/relationships/image" Target="../media/image185.jpg"/><Relationship Id="rId7" Type="http://schemas.openxmlformats.org/officeDocument/2006/relationships/image" Target="../media/image181.jpg"/><Relationship Id="rId12" Type="http://schemas.openxmlformats.org/officeDocument/2006/relationships/image" Target="../media/image191.jpeg"/><Relationship Id="rId17" Type="http://schemas.openxmlformats.org/officeDocument/2006/relationships/image" Target="../media/image196.jpg"/><Relationship Id="rId2" Type="http://schemas.openxmlformats.org/officeDocument/2006/relationships/image" Target="../media/image184.jpg"/><Relationship Id="rId16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g"/><Relationship Id="rId11" Type="http://schemas.openxmlformats.org/officeDocument/2006/relationships/image" Target="../media/image190.jpeg"/><Relationship Id="rId5" Type="http://schemas.openxmlformats.org/officeDocument/2006/relationships/image" Target="../media/image186.jpg"/><Relationship Id="rId15" Type="http://schemas.openxmlformats.org/officeDocument/2006/relationships/image" Target="../media/image194.png"/><Relationship Id="rId10" Type="http://schemas.openxmlformats.org/officeDocument/2006/relationships/image" Target="../media/image189.jpeg"/><Relationship Id="rId19" Type="http://schemas.openxmlformats.org/officeDocument/2006/relationships/image" Target="../media/image198.png"/><Relationship Id="rId4" Type="http://schemas.openxmlformats.org/officeDocument/2006/relationships/image" Target="../media/image154.png"/><Relationship Id="rId9" Type="http://schemas.openxmlformats.org/officeDocument/2006/relationships/image" Target="../media/image188.jpg"/><Relationship Id="rId14" Type="http://schemas.openxmlformats.org/officeDocument/2006/relationships/image" Target="../media/image19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jpg"/><Relationship Id="rId13" Type="http://schemas.openxmlformats.org/officeDocument/2006/relationships/image" Target="../media/image208.jpeg"/><Relationship Id="rId3" Type="http://schemas.openxmlformats.org/officeDocument/2006/relationships/image" Target="../media/image200.jpg"/><Relationship Id="rId7" Type="http://schemas.openxmlformats.org/officeDocument/2006/relationships/image" Target="../media/image203.png"/><Relationship Id="rId12" Type="http://schemas.openxmlformats.org/officeDocument/2006/relationships/image" Target="../media/image207.jpeg"/><Relationship Id="rId2" Type="http://schemas.openxmlformats.org/officeDocument/2006/relationships/image" Target="../media/image199.jpg"/><Relationship Id="rId16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11" Type="http://schemas.openxmlformats.org/officeDocument/2006/relationships/image" Target="../media/image206.jpeg"/><Relationship Id="rId5" Type="http://schemas.openxmlformats.org/officeDocument/2006/relationships/image" Target="../media/image202.jpg"/><Relationship Id="rId15" Type="http://schemas.openxmlformats.org/officeDocument/2006/relationships/image" Target="../media/image210.jpg"/><Relationship Id="rId10" Type="http://schemas.openxmlformats.org/officeDocument/2006/relationships/image" Target="../media/image25.jpg"/><Relationship Id="rId4" Type="http://schemas.openxmlformats.org/officeDocument/2006/relationships/image" Target="../media/image201.jpg"/><Relationship Id="rId9" Type="http://schemas.openxmlformats.org/officeDocument/2006/relationships/image" Target="../media/image205.jpeg"/><Relationship Id="rId14" Type="http://schemas.openxmlformats.org/officeDocument/2006/relationships/image" Target="../media/image20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jpg"/><Relationship Id="rId3" Type="http://schemas.openxmlformats.org/officeDocument/2006/relationships/image" Target="../media/image213.jpeg"/><Relationship Id="rId7" Type="http://schemas.openxmlformats.org/officeDocument/2006/relationships/image" Target="../media/image217.png"/><Relationship Id="rId12" Type="http://schemas.openxmlformats.org/officeDocument/2006/relationships/image" Target="../media/image222.jpe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jpg"/><Relationship Id="rId11" Type="http://schemas.openxmlformats.org/officeDocument/2006/relationships/image" Target="../media/image221.jpeg"/><Relationship Id="rId5" Type="http://schemas.openxmlformats.org/officeDocument/2006/relationships/image" Target="../media/image215.jpg"/><Relationship Id="rId10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21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jpg"/><Relationship Id="rId13" Type="http://schemas.openxmlformats.org/officeDocument/2006/relationships/image" Target="../media/image233.jpg"/><Relationship Id="rId18" Type="http://schemas.openxmlformats.org/officeDocument/2006/relationships/image" Target="../media/image238.jpg"/><Relationship Id="rId3" Type="http://schemas.openxmlformats.org/officeDocument/2006/relationships/image" Target="../media/image224.jpg"/><Relationship Id="rId7" Type="http://schemas.openxmlformats.org/officeDocument/2006/relationships/image" Target="../media/image228.jpg"/><Relationship Id="rId12" Type="http://schemas.openxmlformats.org/officeDocument/2006/relationships/image" Target="../media/image232.jpg"/><Relationship Id="rId17" Type="http://schemas.openxmlformats.org/officeDocument/2006/relationships/image" Target="../media/image237.jpg"/><Relationship Id="rId2" Type="http://schemas.openxmlformats.org/officeDocument/2006/relationships/image" Target="../media/image223.jpg"/><Relationship Id="rId16" Type="http://schemas.openxmlformats.org/officeDocument/2006/relationships/image" Target="../media/image2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jpg"/><Relationship Id="rId11" Type="http://schemas.openxmlformats.org/officeDocument/2006/relationships/image" Target="../media/image231.jpg"/><Relationship Id="rId5" Type="http://schemas.openxmlformats.org/officeDocument/2006/relationships/image" Target="../media/image226.jpg"/><Relationship Id="rId15" Type="http://schemas.openxmlformats.org/officeDocument/2006/relationships/image" Target="../media/image235.jpg"/><Relationship Id="rId10" Type="http://schemas.openxmlformats.org/officeDocument/2006/relationships/image" Target="../media/image154.png"/><Relationship Id="rId4" Type="http://schemas.openxmlformats.org/officeDocument/2006/relationships/image" Target="../media/image225.jpg"/><Relationship Id="rId9" Type="http://schemas.openxmlformats.org/officeDocument/2006/relationships/image" Target="../media/image230.jpg"/><Relationship Id="rId14" Type="http://schemas.openxmlformats.org/officeDocument/2006/relationships/image" Target="../media/image23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8.jpg"/><Relationship Id="rId7" Type="http://schemas.openxmlformats.org/officeDocument/2006/relationships/image" Target="../media/image21.jpeg"/><Relationship Id="rId12" Type="http://schemas.openxmlformats.org/officeDocument/2006/relationships/image" Target="../media/image2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0" Type="http://schemas.openxmlformats.org/officeDocument/2006/relationships/image" Target="../media/image24.jpg"/><Relationship Id="rId4" Type="http://schemas.openxmlformats.org/officeDocument/2006/relationships/image" Target="../media/image2.jpg"/><Relationship Id="rId9" Type="http://schemas.openxmlformats.org/officeDocument/2006/relationships/image" Target="../media/image23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g"/><Relationship Id="rId3" Type="http://schemas.openxmlformats.org/officeDocument/2006/relationships/image" Target="../media/image240.jpg"/><Relationship Id="rId7" Type="http://schemas.openxmlformats.org/officeDocument/2006/relationships/image" Target="../media/image243.jp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5" Type="http://schemas.openxmlformats.org/officeDocument/2006/relationships/image" Target="../media/image242.jpg"/><Relationship Id="rId4" Type="http://schemas.openxmlformats.org/officeDocument/2006/relationships/image" Target="../media/image241.jpg"/><Relationship Id="rId9" Type="http://schemas.openxmlformats.org/officeDocument/2006/relationships/image" Target="../media/image245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jpeg"/><Relationship Id="rId3" Type="http://schemas.openxmlformats.org/officeDocument/2006/relationships/image" Target="../media/image246.png"/><Relationship Id="rId7" Type="http://schemas.openxmlformats.org/officeDocument/2006/relationships/image" Target="../media/image250.jpe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jpeg"/><Relationship Id="rId11" Type="http://schemas.openxmlformats.org/officeDocument/2006/relationships/image" Target="../media/image253.jpg"/><Relationship Id="rId5" Type="http://schemas.openxmlformats.org/officeDocument/2006/relationships/image" Target="../media/image248.jpeg"/><Relationship Id="rId10" Type="http://schemas.openxmlformats.org/officeDocument/2006/relationships/image" Target="../media/image25.jpg"/><Relationship Id="rId4" Type="http://schemas.openxmlformats.org/officeDocument/2006/relationships/image" Target="../media/image247.jpg"/><Relationship Id="rId9" Type="http://schemas.openxmlformats.org/officeDocument/2006/relationships/image" Target="../media/image25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jpg"/><Relationship Id="rId5" Type="http://schemas.openxmlformats.org/officeDocument/2006/relationships/image" Target="../media/image257.jpg"/><Relationship Id="rId4" Type="http://schemas.openxmlformats.org/officeDocument/2006/relationships/image" Target="../media/image256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jpg"/><Relationship Id="rId3" Type="http://schemas.openxmlformats.org/officeDocument/2006/relationships/image" Target="../media/image252.jpeg"/><Relationship Id="rId7" Type="http://schemas.openxmlformats.org/officeDocument/2006/relationships/image" Target="../media/image257.jpg"/><Relationship Id="rId2" Type="http://schemas.openxmlformats.org/officeDocument/2006/relationships/image" Target="../media/image2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59.jpg"/><Relationship Id="rId4" Type="http://schemas.openxmlformats.org/officeDocument/2006/relationships/image" Target="../media/image25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jpg"/><Relationship Id="rId3" Type="http://schemas.openxmlformats.org/officeDocument/2006/relationships/image" Target="../media/image261.jpg"/><Relationship Id="rId7" Type="http://schemas.openxmlformats.org/officeDocument/2006/relationships/image" Target="../media/image265.jpg"/><Relationship Id="rId2" Type="http://schemas.openxmlformats.org/officeDocument/2006/relationships/image" Target="../media/image2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jpg"/><Relationship Id="rId10" Type="http://schemas.openxmlformats.org/officeDocument/2006/relationships/image" Target="../media/image268.jpg"/><Relationship Id="rId4" Type="http://schemas.openxmlformats.org/officeDocument/2006/relationships/image" Target="../media/image262.png"/><Relationship Id="rId9" Type="http://schemas.openxmlformats.org/officeDocument/2006/relationships/image" Target="../media/image26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jpg"/><Relationship Id="rId7" Type="http://schemas.openxmlformats.org/officeDocument/2006/relationships/image" Target="../media/image270.jpg"/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jpg"/><Relationship Id="rId5" Type="http://schemas.openxmlformats.org/officeDocument/2006/relationships/image" Target="../media/image245.jpg"/><Relationship Id="rId4" Type="http://schemas.openxmlformats.org/officeDocument/2006/relationships/image" Target="../media/image24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13" Type="http://schemas.openxmlformats.org/officeDocument/2006/relationships/image" Target="../media/image35.jpeg"/><Relationship Id="rId3" Type="http://schemas.openxmlformats.org/officeDocument/2006/relationships/image" Target="../media/image17.jpg"/><Relationship Id="rId7" Type="http://schemas.openxmlformats.org/officeDocument/2006/relationships/image" Target="../media/image30.png"/><Relationship Id="rId12" Type="http://schemas.openxmlformats.org/officeDocument/2006/relationships/image" Target="../media/image25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34.jpg"/><Relationship Id="rId5" Type="http://schemas.openxmlformats.org/officeDocument/2006/relationships/image" Target="../media/image29.jpg"/><Relationship Id="rId10" Type="http://schemas.openxmlformats.org/officeDocument/2006/relationships/image" Target="../media/image33.jpeg"/><Relationship Id="rId4" Type="http://schemas.openxmlformats.org/officeDocument/2006/relationships/image" Target="../media/image27.png"/><Relationship Id="rId9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44.jpg"/><Relationship Id="rId18" Type="http://schemas.openxmlformats.org/officeDocument/2006/relationships/image" Target="../media/image49.png"/><Relationship Id="rId3" Type="http://schemas.openxmlformats.org/officeDocument/2006/relationships/image" Target="../media/image34.jpg"/><Relationship Id="rId21" Type="http://schemas.openxmlformats.org/officeDocument/2006/relationships/image" Target="../media/image52.jpg"/><Relationship Id="rId7" Type="http://schemas.openxmlformats.org/officeDocument/2006/relationships/image" Target="../media/image38.jpg"/><Relationship Id="rId12" Type="http://schemas.openxmlformats.org/officeDocument/2006/relationships/image" Target="../media/image43.jpg"/><Relationship Id="rId17" Type="http://schemas.openxmlformats.org/officeDocument/2006/relationships/image" Target="../media/image48.jpg"/><Relationship Id="rId2" Type="http://schemas.openxmlformats.org/officeDocument/2006/relationships/image" Target="../media/image36.jpg"/><Relationship Id="rId16" Type="http://schemas.openxmlformats.org/officeDocument/2006/relationships/image" Target="../media/image47.jpg"/><Relationship Id="rId20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2.jpg"/><Relationship Id="rId5" Type="http://schemas.openxmlformats.org/officeDocument/2006/relationships/image" Target="../media/image35.jpeg"/><Relationship Id="rId15" Type="http://schemas.openxmlformats.org/officeDocument/2006/relationships/image" Target="../media/image46.jpg"/><Relationship Id="rId23" Type="http://schemas.openxmlformats.org/officeDocument/2006/relationships/image" Target="../media/image54.png"/><Relationship Id="rId10" Type="http://schemas.openxmlformats.org/officeDocument/2006/relationships/image" Target="../media/image41.jpg"/><Relationship Id="rId19" Type="http://schemas.openxmlformats.org/officeDocument/2006/relationships/image" Target="../media/image50.jpeg"/><Relationship Id="rId4" Type="http://schemas.openxmlformats.org/officeDocument/2006/relationships/image" Target="../media/image25.jpg"/><Relationship Id="rId9" Type="http://schemas.openxmlformats.org/officeDocument/2006/relationships/image" Target="../media/image40.jpg"/><Relationship Id="rId14" Type="http://schemas.openxmlformats.org/officeDocument/2006/relationships/image" Target="../media/image45.jpg"/><Relationship Id="rId22" Type="http://schemas.openxmlformats.org/officeDocument/2006/relationships/image" Target="../media/image5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25.jpg"/><Relationship Id="rId12" Type="http://schemas.openxmlformats.org/officeDocument/2006/relationships/image" Target="../media/image5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58.jpg"/><Relationship Id="rId5" Type="http://schemas.openxmlformats.org/officeDocument/2006/relationships/image" Target="../media/image56.jpg"/><Relationship Id="rId10" Type="http://schemas.openxmlformats.org/officeDocument/2006/relationships/image" Target="../media/image57.jpeg"/><Relationship Id="rId4" Type="http://schemas.openxmlformats.org/officeDocument/2006/relationships/image" Target="../media/image54.png"/><Relationship Id="rId9" Type="http://schemas.openxmlformats.org/officeDocument/2006/relationships/image" Target="../media/image4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7.jpg"/><Relationship Id="rId10" Type="http://schemas.openxmlformats.org/officeDocument/2006/relationships/image" Target="../media/image35.jpeg"/><Relationship Id="rId4" Type="http://schemas.openxmlformats.org/officeDocument/2006/relationships/image" Target="../media/image6.jpg"/><Relationship Id="rId9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13" Type="http://schemas.openxmlformats.org/officeDocument/2006/relationships/image" Target="../media/image48.jpg"/><Relationship Id="rId3" Type="http://schemas.openxmlformats.org/officeDocument/2006/relationships/image" Target="../media/image65.jpg"/><Relationship Id="rId7" Type="http://schemas.openxmlformats.org/officeDocument/2006/relationships/image" Target="../media/image69.jpeg"/><Relationship Id="rId12" Type="http://schemas.openxmlformats.org/officeDocument/2006/relationships/image" Target="../media/image3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25.jpg"/><Relationship Id="rId5" Type="http://schemas.openxmlformats.org/officeDocument/2006/relationships/image" Target="../media/image67.png"/><Relationship Id="rId15" Type="http://schemas.openxmlformats.org/officeDocument/2006/relationships/image" Target="../media/image73.jpeg"/><Relationship Id="rId10" Type="http://schemas.openxmlformats.org/officeDocument/2006/relationships/image" Target="../media/image34.jpg"/><Relationship Id="rId4" Type="http://schemas.openxmlformats.org/officeDocument/2006/relationships/image" Target="../media/image66.png"/><Relationship Id="rId9" Type="http://schemas.openxmlformats.org/officeDocument/2006/relationships/image" Target="../media/image71.jpg"/><Relationship Id="rId1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4.jpg"/><Relationship Id="rId7" Type="http://schemas.openxmlformats.org/officeDocument/2006/relationships/image" Target="../media/image74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35.jpeg"/><Relationship Id="rId4" Type="http://schemas.openxmlformats.org/officeDocument/2006/relationships/image" Target="../media/image25.jpg"/><Relationship Id="rId9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0251463" y="4969853"/>
            <a:ext cx="8931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Damiler</a:t>
            </a:r>
            <a:r>
              <a:rPr lang="en-US" sz="800" strike="sngStrike" dirty="0"/>
              <a:t> Ag(</a:t>
            </a:r>
            <a:r>
              <a:rPr lang="en-US" sz="800" strike="sngStrike" dirty="0" err="1"/>
              <a:t>Tui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Dr. Dieter </a:t>
            </a:r>
            <a:r>
              <a:rPr lang="en-US" sz="800" strike="sngStrike" dirty="0" err="1"/>
              <a:t>Zetche</a:t>
            </a:r>
            <a:endParaRPr lang="en-US" sz="800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218815"/>
            <a:ext cx="2740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1997/8 December/January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901791" y="1097987"/>
            <a:ext cx="2384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G.GOD.</a:t>
            </a:r>
            <a:r>
              <a:rPr lang="en-US" sz="2400" b="1" dirty="0"/>
              <a:t>MAINSTREET</a:t>
            </a:r>
          </a:p>
        </p:txBody>
      </p:sp>
      <p:sp>
        <p:nvSpPr>
          <p:cNvPr id="12" name="Oval 11"/>
          <p:cNvSpPr/>
          <p:nvPr/>
        </p:nvSpPr>
        <p:spPr>
          <a:xfrm>
            <a:off x="9084632" y="3154319"/>
            <a:ext cx="571539" cy="471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J5</a:t>
            </a:r>
          </a:p>
        </p:txBody>
      </p:sp>
      <p:sp>
        <p:nvSpPr>
          <p:cNvPr id="13" name="Oval 12"/>
          <p:cNvSpPr/>
          <p:nvPr/>
        </p:nvSpPr>
        <p:spPr>
          <a:xfrm>
            <a:off x="9656171" y="3338984"/>
            <a:ext cx="621323" cy="4981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C5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45863" y="2817253"/>
            <a:ext cx="1448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Electric </a:t>
            </a:r>
            <a:r>
              <a:rPr lang="en-US" strike="sngStrike" dirty="0" err="1"/>
              <a:t>Fredy</a:t>
            </a:r>
            <a:endParaRPr lang="en-US" strike="sngStrik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9084632" y="2896958"/>
            <a:ext cx="1609256" cy="10428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084632" y="2269071"/>
            <a:ext cx="1609256" cy="2585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Andrew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084632" y="2536418"/>
            <a:ext cx="1609256" cy="27228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 Scooter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9084632" y="2241681"/>
            <a:ext cx="1609256" cy="58127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9656171" y="2418668"/>
            <a:ext cx="515815" cy="117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441115" y="2194376"/>
            <a:ext cx="1266092" cy="4689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9634349" y="3384182"/>
            <a:ext cx="937846" cy="664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57066" y="2637895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800" dirty="0"/>
              <a:t>Planning</a:t>
            </a:r>
          </a:p>
          <a:p>
            <a:pPr marL="285750" indent="-285750">
              <a:buFontTx/>
              <a:buChar char="-"/>
            </a:pPr>
            <a:r>
              <a:rPr lang="en-US" sz="800" dirty="0"/>
              <a:t>QA</a:t>
            </a:r>
          </a:p>
          <a:p>
            <a:pPr marL="285750" indent="-285750">
              <a:buFontTx/>
              <a:buChar char="-"/>
            </a:pPr>
            <a:r>
              <a:rPr lang="en-US" sz="800" dirty="0"/>
              <a:t>Development</a:t>
            </a:r>
          </a:p>
          <a:p>
            <a:pPr marL="285750" indent="-285750">
              <a:buFontTx/>
              <a:buChar char="-"/>
            </a:pPr>
            <a:r>
              <a:rPr lang="en-US" sz="800" dirty="0"/>
              <a:t>Stage </a:t>
            </a:r>
          </a:p>
          <a:p>
            <a:pPr marL="285750" indent="-285750">
              <a:buFontTx/>
              <a:buChar char="-"/>
            </a:pPr>
            <a:r>
              <a:rPr lang="en-US" sz="800" dirty="0"/>
              <a:t>Production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6517" y="2669215"/>
            <a:ext cx="5806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(humans)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-1504" y="1523629"/>
            <a:ext cx="368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G.GOD.VIRIGNA.MARY(</a:t>
            </a:r>
            <a:r>
              <a:rPr lang="en-US" dirty="0" err="1"/>
              <a:t>WWI.</a:t>
            </a:r>
            <a:r>
              <a:rPr lang="en-US" sz="800" strike="sngStrike" dirty="0" err="1"/>
              <a:t>marx</a:t>
            </a:r>
            <a:r>
              <a:rPr lang="en-US" dirty="0"/>
              <a:t>)</a:t>
            </a:r>
          </a:p>
          <a:p>
            <a:r>
              <a:rPr lang="en-US" dirty="0"/>
              <a:t>1996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98086" y="2014109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10,000DM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73260" y="1883546"/>
            <a:ext cx="1798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</a:t>
            </a:r>
            <a:r>
              <a:rPr lang="en-US" sz="800" strike="sngStrike" dirty="0" err="1"/>
              <a:t>emea.deere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8731730" y="1862693"/>
            <a:ext cx="2952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SQ.VIRINGA.MARY.PREA.§187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9015577" y="2229553"/>
            <a:ext cx="1772427" cy="179104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423727" y="2042557"/>
            <a:ext cx="1436211" cy="13107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60125" y="5752597"/>
            <a:ext cx="10306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PENTAGON:RELOCATON:SERVICES</a:t>
            </a:r>
          </a:p>
          <a:p>
            <a:r>
              <a:rPr lang="en-US" dirty="0"/>
              <a:t>SQ.INT.AIRFILED.COLEMAN    VIRIGNA.MARY	</a:t>
            </a:r>
            <a:r>
              <a:rPr lang="en-US" strike="sngStrike" dirty="0" err="1"/>
              <a:t>mary</a:t>
            </a:r>
            <a:r>
              <a:rPr lang="en-US" strike="sngStrike" dirty="0"/>
              <a:t> </a:t>
            </a:r>
            <a:r>
              <a:rPr lang="en-US" strike="sngStrike" dirty="0" err="1"/>
              <a:t>renolods</a:t>
            </a:r>
            <a:r>
              <a:rPr lang="en-US" strike="sngStrike" dirty="0"/>
              <a:t> moves as teacher “Professor” to Mannheim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626340" y="5759338"/>
            <a:ext cx="10362439" cy="66056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98737" y="5324681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1996/7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44668" y="2356105"/>
            <a:ext cx="1233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z="800" strike="sngStrike" dirty="0"/>
              <a:t>band</a:t>
            </a:r>
          </a:p>
        </p:txBody>
      </p:sp>
      <p:sp>
        <p:nvSpPr>
          <p:cNvPr id="57" name="Rectangle 56"/>
          <p:cNvSpPr/>
          <p:nvPr/>
        </p:nvSpPr>
        <p:spPr>
          <a:xfrm>
            <a:off x="9368153" y="2651297"/>
            <a:ext cx="909341" cy="1662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>
                <a:solidFill>
                  <a:srgbClr val="FFC000"/>
                </a:solidFill>
              </a:rPr>
              <a:t>Deere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9344668" y="2536418"/>
            <a:ext cx="827318" cy="448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987" y="3669903"/>
            <a:ext cx="776990" cy="1167608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8962676" y="4829185"/>
            <a:ext cx="9076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>
                <a:solidFill>
                  <a:srgbClr val="333333"/>
                </a:solidFill>
                <a:effectLst/>
                <a:latin typeface="jd_sans_probold"/>
              </a:rPr>
              <a:t>Robert W. Lane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970702" y="5007844"/>
            <a:ext cx="909341" cy="1662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>
                <a:solidFill>
                  <a:srgbClr val="FFC000"/>
                </a:solidFill>
              </a:rPr>
              <a:t>Deere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8980818" y="3592222"/>
            <a:ext cx="932302" cy="179104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297" y="3941609"/>
            <a:ext cx="1332425" cy="96398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117649" y="3670822"/>
            <a:ext cx="89800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ghostdog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Snowden</a:t>
            </a:r>
          </a:p>
          <a:p>
            <a:r>
              <a:rPr lang="en-US" sz="800" strike="sngStrike" dirty="0"/>
              <a:t>KIT</a:t>
            </a:r>
          </a:p>
          <a:p>
            <a:r>
              <a:rPr lang="en-US" sz="800" strike="sngStrike" dirty="0" err="1"/>
              <a:t>Univierty</a:t>
            </a:r>
            <a:r>
              <a:rPr lang="en-US" sz="800" strike="sngStrike" dirty="0"/>
              <a:t> theater</a:t>
            </a:r>
          </a:p>
          <a:p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10195297" y="3855127"/>
            <a:ext cx="1267009" cy="12223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10138087" y="3685274"/>
            <a:ext cx="1437943" cy="173534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9020987" y="3641821"/>
            <a:ext cx="2577953" cy="16707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8774833" y="3596577"/>
            <a:ext cx="2625278" cy="179104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116734" y="215530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2004/5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411" y="2805217"/>
            <a:ext cx="3315432" cy="1747728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98737" y="5308407"/>
            <a:ext cx="11929140" cy="74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51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041" y="1461492"/>
            <a:ext cx="2780890" cy="33674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725" y="3013075"/>
            <a:ext cx="2266950" cy="146685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4876800" y="2654300"/>
            <a:ext cx="3479800" cy="2400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9425" y="3032125"/>
            <a:ext cx="2647950" cy="132397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496300" y="2146300"/>
            <a:ext cx="1651000" cy="290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11674" y="5070689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nonPoliceUsage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5260975" y="1247558"/>
            <a:ext cx="0" cy="5280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683615" y="5537200"/>
            <a:ext cx="1163433" cy="16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14139" y="5435084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8/15/2023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697934" y="5760800"/>
            <a:ext cx="1163433" cy="622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6946900" y="5054600"/>
            <a:ext cx="22429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birgh</a:t>
            </a:r>
            <a:r>
              <a:rPr lang="en-US" sz="800" strike="sngStrike" dirty="0"/>
              <a:t> of a nation: New </a:t>
            </a:r>
            <a:r>
              <a:rPr lang="en-US" sz="800" strike="sngStrike" dirty="0" err="1"/>
              <a:t>consustion</a:t>
            </a:r>
            <a:r>
              <a:rPr lang="en-US" sz="800" strike="sngStrike" dirty="0"/>
              <a:t>, old </a:t>
            </a:r>
            <a:r>
              <a:rPr lang="en-US" sz="800" strike="sngStrike" dirty="0" err="1"/>
              <a:t>consution</a:t>
            </a:r>
            <a:endParaRPr lang="en-US" sz="800" strike="sngStrike" dirty="0"/>
          </a:p>
          <a:p>
            <a:r>
              <a:rPr lang="en-US" sz="800" strike="sngStrike" dirty="0"/>
              <a:t>IPX </a:t>
            </a:r>
            <a:r>
              <a:rPr lang="en-US" sz="800" strike="sngStrike" dirty="0" err="1"/>
              <a:t>ddr.birth</a:t>
            </a:r>
            <a:r>
              <a:rPr lang="en-US" sz="800" strike="sngStrike" dirty="0"/>
              <a:t> of </a:t>
            </a:r>
            <a:r>
              <a:rPr lang="en-US" sz="800" strike="sngStrike" dirty="0" err="1"/>
              <a:t>nattioan</a:t>
            </a:r>
            <a:endParaRPr lang="en-US" sz="800" strike="sngStrike" dirty="0"/>
          </a:p>
          <a:p>
            <a:r>
              <a:rPr lang="en-US" dirty="0"/>
              <a:t>[x] no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5421361" y="2854785"/>
            <a:ext cx="5698738" cy="174261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6906839" y="5054600"/>
            <a:ext cx="2282983" cy="30777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8009" y="5070689"/>
            <a:ext cx="371813" cy="222497"/>
          </a:xfrm>
          <a:prstGeom prst="rect">
            <a:avLst/>
          </a:prstGeom>
        </p:spPr>
      </p:pic>
      <p:cxnSp>
        <p:nvCxnSpPr>
          <p:cNvPr id="54" name="Straight Connector 53"/>
          <p:cNvCxnSpPr>
            <a:endCxn id="52" idx="1"/>
          </p:cNvCxnSpPr>
          <p:nvPr/>
        </p:nvCxnSpPr>
        <p:spPr>
          <a:xfrm flipH="1" flipV="1">
            <a:off x="8818009" y="5181938"/>
            <a:ext cx="275191" cy="355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79352" y="5898972"/>
            <a:ext cx="1000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nonPoliceTRXLogial</a:t>
            </a:r>
            <a:endParaRPr lang="en-US" sz="800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5829300" y="3492500"/>
            <a:ext cx="977900" cy="546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47774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499" y="4332797"/>
            <a:ext cx="1905000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875" y="3679487"/>
            <a:ext cx="3954075" cy="23029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90" y="4067728"/>
            <a:ext cx="3600450" cy="2110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86" y="2242681"/>
            <a:ext cx="3076575" cy="1485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73" y="1634400"/>
            <a:ext cx="3600450" cy="211029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889875" y="3679487"/>
            <a:ext cx="4104889" cy="241202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824" y="2042556"/>
            <a:ext cx="961063" cy="13876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99425" y="2664856"/>
            <a:ext cx="2283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Febraury</a:t>
            </a:r>
            <a:r>
              <a:rPr lang="en-US" dirty="0"/>
              <a:t> 26</a:t>
            </a:r>
            <a:r>
              <a:rPr lang="en-US" baseline="30000" dirty="0"/>
              <a:t>th</a:t>
            </a:r>
            <a:r>
              <a:rPr lang="en-US" dirty="0"/>
              <a:t>, 1991</a:t>
            </a:r>
          </a:p>
          <a:p>
            <a:r>
              <a:rPr lang="en-US" dirty="0"/>
              <a:t>Denise Fisher Birthday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90693" y="17839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October 3rd, 1990</a:t>
            </a:r>
          </a:p>
          <a:p>
            <a:r>
              <a:rPr lang="en-US" dirty="0" err="1"/>
              <a:t>Mattias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9167084" y="2178331"/>
            <a:ext cx="763781" cy="50126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40689" y="1615764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since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49920" y="6627390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LITHIUM 1mg(daily), 6 Weeks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9920" y="6404499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M.D </a:t>
            </a:r>
            <a:r>
              <a:rPr lang="en-US" sz="800" strike="sngStrike" dirty="0"/>
              <a:t>Soviet Prison</a:t>
            </a:r>
            <a:r>
              <a:rPr lang="en-US" sz="800" dirty="0"/>
              <a:t> </a:t>
            </a:r>
            <a:r>
              <a:rPr lang="en-US" sz="800" dirty="0" err="1"/>
              <a:t>HOMICIDE:ur_ur_opi</a:t>
            </a:r>
            <a:endParaRPr lang="en-US" sz="800" dirty="0"/>
          </a:p>
          <a:p>
            <a:r>
              <a:rPr lang="en-US" sz="800" dirty="0"/>
              <a:t>v2.FBI:KIDNAPPING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846326" y="1628753"/>
            <a:ext cx="4104889" cy="190986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0490200" y="1919384"/>
            <a:ext cx="1504564" cy="1391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245500" y="6443094"/>
            <a:ext cx="1897999" cy="41490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048499" y="149860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  <a:p>
            <a:r>
              <a:rPr lang="en-US" dirty="0"/>
              <a:t>Oct.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62800" y="374469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  <a:p>
            <a:r>
              <a:rPr lang="en-US" dirty="0"/>
              <a:t>July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8800" y="1308100"/>
            <a:ext cx="965200" cy="99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FBI:PARTNER: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81727" y="1349627"/>
            <a:ext cx="104227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000" dirty="0"/>
              <a:t>INTERNATIONAL</a:t>
            </a:r>
          </a:p>
        </p:txBody>
      </p:sp>
    </p:spTree>
    <p:extLst>
      <p:ext uri="{BB962C8B-B14F-4D97-AF65-F5344CB8AC3E}">
        <p14:creationId xmlns:p14="http://schemas.microsoft.com/office/powerpoint/2010/main" val="2697801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05" y="2521131"/>
            <a:ext cx="1407511" cy="190717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2076994" y="2403566"/>
            <a:ext cx="2194560" cy="2782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32" y="1354183"/>
            <a:ext cx="876300" cy="876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554" y="2014012"/>
            <a:ext cx="1888353" cy="1256613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3931920" y="2821577"/>
            <a:ext cx="613954" cy="313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074673" y="21696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119238" y="1792334"/>
            <a:ext cx="4373002" cy="281885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4637314" y="4875170"/>
            <a:ext cx="4826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41.KING 0.1 von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bushe</a:t>
            </a:r>
            <a:r>
              <a:rPr lang="en-US" dirty="0"/>
              <a:t> (Philip)  BACKUP</a:t>
            </a:r>
          </a:p>
          <a:p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Niederweg</a:t>
            </a:r>
            <a:r>
              <a:rPr lang="en-US" dirty="0"/>
              <a:t> (</a:t>
            </a:r>
            <a:r>
              <a:rPr lang="en-US" dirty="0" err="1"/>
              <a:t>trnal</a:t>
            </a:r>
            <a:r>
              <a:rPr lang="en-US" dirty="0"/>
              <a:t>) to death down way or </a:t>
            </a:r>
            <a:r>
              <a:rPr lang="en-US" dirty="0" err="1"/>
              <a:t>blvd.</a:t>
            </a:r>
            <a:endParaRPr lang="en-US" dirty="0"/>
          </a:p>
          <a:p>
            <a:r>
              <a:rPr lang="en-US" dirty="0"/>
              <a:t>A logical </a:t>
            </a:r>
            <a:r>
              <a:rPr lang="en-US" dirty="0" err="1"/>
              <a:t>destortor</a:t>
            </a:r>
            <a:r>
              <a:rPr lang="en-US" dirty="0"/>
              <a:t>( </a:t>
            </a:r>
            <a:r>
              <a:rPr lang="en-US" dirty="0" err="1"/>
              <a:t>nonPolcieDA~Logical</a:t>
            </a:r>
            <a:r>
              <a:rPr lang="en-US" dirty="0"/>
              <a:t>)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2686305" y="1528354"/>
            <a:ext cx="1407511" cy="702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093816" y="2230483"/>
            <a:ext cx="4501544" cy="264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63486" y="1354183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302980" y="1598069"/>
            <a:ext cx="728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nonPloliceRT</a:t>
            </a:r>
            <a:endParaRPr 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143770" y="1080655"/>
            <a:ext cx="1055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!PRICE.JR</a:t>
            </a:r>
          </a:p>
        </p:txBody>
      </p:sp>
      <p:cxnSp>
        <p:nvCxnSpPr>
          <p:cNvPr id="44" name="Straight Arrow Connector 43"/>
          <p:cNvCxnSpPr>
            <a:endCxn id="42" idx="3"/>
          </p:cNvCxnSpPr>
          <p:nvPr/>
        </p:nvCxnSpPr>
        <p:spPr>
          <a:xfrm flipH="1" flipV="1">
            <a:off x="1199380" y="1265321"/>
            <a:ext cx="1293997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4433450" y="4827660"/>
            <a:ext cx="4679365" cy="103757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686305" y="2939143"/>
            <a:ext cx="1245615" cy="1319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944" y="2063523"/>
            <a:ext cx="2143125" cy="214312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7929154" y="2230483"/>
            <a:ext cx="3357155" cy="1662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595360" y="1661247"/>
            <a:ext cx="221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HOMIE:LUX 1986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595360" y="1354183"/>
            <a:ext cx="36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US.NET.KOREAN.WAR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Swden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Gemrany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N.Korea</a:t>
            </a:r>
            <a:r>
              <a:rPr lang="en-US" sz="800" strike="sngStrike" dirty="0"/>
              <a:t>)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1051177" y="1598069"/>
            <a:ext cx="10450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8112034" y="2030579"/>
            <a:ext cx="2939143" cy="21760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038742" y="4194839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VIRING.MARY.VP GERMANY</a:t>
            </a:r>
            <a:r>
              <a:rPr lang="en-US" sz="800" dirty="0"/>
              <a:t>(</a:t>
            </a:r>
            <a:r>
              <a:rPr lang="en-US" sz="800" strike="sngStrike" dirty="0" err="1"/>
              <a:t>Crisiant</a:t>
            </a:r>
            <a:r>
              <a:rPr lang="en-US" sz="800" strike="sngStrike" dirty="0"/>
              <a:t>; Wolf</a:t>
            </a:r>
            <a:r>
              <a:rPr lang="en-US" sz="800" dirty="0"/>
              <a:t>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581605" y="4664908"/>
            <a:ext cx="2063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FBI:CAR</a:t>
            </a:r>
            <a:r>
              <a:rPr lang="en-US" strike="sngStrike" dirty="0"/>
              <a:t>(ford)</a:t>
            </a:r>
          </a:p>
          <a:p>
            <a:r>
              <a:rPr lang="en-US" dirty="0"/>
              <a:t>1994!FBI:!CAR(</a:t>
            </a:r>
            <a:r>
              <a:rPr lang="en-US" strike="sngStrike" dirty="0"/>
              <a:t>ford)</a:t>
            </a:r>
          </a:p>
          <a:p>
            <a:r>
              <a:rPr lang="en-US" dirty="0"/>
              <a:t>PAUL</a:t>
            </a:r>
          </a:p>
          <a:p>
            <a:r>
              <a:rPr lang="en-US" dirty="0"/>
              <a:t>2014 PAUL </a:t>
            </a:r>
            <a:r>
              <a:rPr lang="en-US" strike="sngStrike" dirty="0"/>
              <a:t>bread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2284025" y="2521131"/>
            <a:ext cx="2021714" cy="1515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89" y="4955133"/>
            <a:ext cx="1704762" cy="1695238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263489" y="5012300"/>
            <a:ext cx="1816672" cy="1730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0" y="5838302"/>
            <a:ext cx="1413420" cy="791515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282740" y="4241525"/>
            <a:ext cx="1689283" cy="5323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PARKER </a:t>
            </a:r>
            <a:r>
              <a:rPr lang="en-US" sz="800" dirty="0"/>
              <a:t>9c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97674" y="4871235"/>
            <a:ext cx="1579071" cy="18717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649247" y="5328393"/>
            <a:ext cx="968124" cy="319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5" y="3322476"/>
            <a:ext cx="685241" cy="890466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344316" y="3356060"/>
            <a:ext cx="1148768" cy="740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7389" y="3404731"/>
            <a:ext cx="1148768" cy="740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77736" y="3322476"/>
            <a:ext cx="1637362" cy="82703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202667" y="1127497"/>
            <a:ext cx="177279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INT.DEFEENS.!SQ</a:t>
            </a:r>
          </a:p>
          <a:p>
            <a:r>
              <a:rPr lang="en-US" sz="800" strike="sngStrike" dirty="0" err="1"/>
              <a:t>Alg</a:t>
            </a:r>
            <a:r>
              <a:rPr lang="en-US" sz="800" strike="sngStrike" dirty="0"/>
              <a:t> !</a:t>
            </a:r>
            <a:r>
              <a:rPr lang="en-US" sz="800" strike="sngStrike" dirty="0" err="1"/>
              <a:t>sweden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5884243" y="1422722"/>
            <a:ext cx="423514" cy="21544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0000"/>
                </a:solidFill>
              </a:rPr>
              <a:t>INDIA</a:t>
            </a:r>
          </a:p>
        </p:txBody>
      </p:sp>
      <p:sp>
        <p:nvSpPr>
          <p:cNvPr id="78" name="Oval 77"/>
          <p:cNvSpPr/>
          <p:nvPr/>
        </p:nvSpPr>
        <p:spPr>
          <a:xfrm>
            <a:off x="6159907" y="1547337"/>
            <a:ext cx="184681" cy="1383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295527" y="1536671"/>
            <a:ext cx="126252" cy="13945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5791200" y="1422722"/>
            <a:ext cx="914400" cy="300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5805756" y="1436500"/>
            <a:ext cx="616024" cy="28701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578045" y="4545381"/>
            <a:ext cx="1056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v2.FBI:KIDNAPPNING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2389" y="2249804"/>
            <a:ext cx="172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$6Trillion</a:t>
            </a:r>
            <a:r>
              <a:rPr lang="en-US" dirty="0"/>
              <a:t>(WW2)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43770" y="2556271"/>
            <a:ext cx="1667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Est. $150,000 v2.FBI:KIDNPAPPIN /y</a:t>
            </a:r>
          </a:p>
        </p:txBody>
      </p:sp>
    </p:spTree>
    <p:extLst>
      <p:ext uri="{BB962C8B-B14F-4D97-AF65-F5344CB8AC3E}">
        <p14:creationId xmlns:p14="http://schemas.microsoft.com/office/powerpoint/2010/main" val="1475930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2" y="1344612"/>
            <a:ext cx="1743075" cy="26193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117" y="2057791"/>
            <a:ext cx="2089774" cy="28824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525" y="1358900"/>
            <a:ext cx="3419475" cy="1295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62900" y="1574800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)!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7417435" y="1320159"/>
            <a:ext cx="205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1986 Valentin's Day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333500" y="5575300"/>
            <a:ext cx="5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344737" y="5575300"/>
            <a:ext cx="2713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watching a movie in school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058429" y="55868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444500" y="5155747"/>
            <a:ext cx="1191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77800" y="1574800"/>
            <a:ext cx="2498725" cy="2389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794000" y="1595209"/>
            <a:ext cx="3904924" cy="1179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Isosceles Triangle 44"/>
          <p:cNvSpPr/>
          <p:nvPr/>
        </p:nvSpPr>
        <p:spPr>
          <a:xfrm>
            <a:off x="6279824" y="5603032"/>
            <a:ext cx="838200" cy="98984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6514448" y="5757157"/>
            <a:ext cx="603576" cy="913368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398519" y="5371257"/>
            <a:ext cx="609274" cy="4635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6398519" y="5262625"/>
            <a:ext cx="1018917" cy="140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670800" y="5575300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0.01 KOCHEMAN ATB </a:t>
            </a:r>
            <a:r>
              <a:rPr lang="en-US" sz="800" dirty="0" err="1"/>
              <a:t>cupterion</a:t>
            </a:r>
            <a:r>
              <a:rPr lang="en-US" sz="800" dirty="0"/>
              <a:t>/</a:t>
            </a:r>
            <a:r>
              <a:rPr lang="en-US" sz="800" dirty="0" err="1"/>
              <a:t>nindoen</a:t>
            </a:r>
            <a:endParaRPr lang="en-US" sz="800" dirty="0"/>
          </a:p>
          <a:p>
            <a:r>
              <a:rPr lang="en-US" sz="800" dirty="0"/>
              <a:t>		Foster City(he knew that)</a:t>
            </a:r>
          </a:p>
          <a:p>
            <a:r>
              <a:rPr lang="en-US" sz="800" dirty="0"/>
              <a:t>		¼.marx(us) (</a:t>
            </a:r>
            <a:r>
              <a:rPr lang="en-US" sz="800" dirty="0" err="1"/>
              <a:t>delat</a:t>
            </a:r>
            <a:r>
              <a:rPr lang="en-US" sz="800" dirty="0"/>
              <a:t>)</a:t>
            </a:r>
            <a:r>
              <a:rPr lang="en-US" sz="800" dirty="0" err="1"/>
              <a:t>avg</a:t>
            </a:r>
            <a:r>
              <a:rPr lang="en-US" sz="800" dirty="0"/>
              <a:t> 1987/90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98583" y="529480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!HOMCEI:NANA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670800" y="5331763"/>
            <a:ext cx="3373121" cy="80023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462" y="6082290"/>
            <a:ext cx="510584" cy="510584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4495800" y="6020891"/>
            <a:ext cx="1155700" cy="5719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344737" y="5398897"/>
            <a:ext cx="5146892" cy="129926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794000" y="3499014"/>
            <a:ext cx="625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mr.rogers</a:t>
            </a:r>
            <a:endParaRPr lang="en-US" sz="8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609" y="2042556"/>
            <a:ext cx="1788114" cy="178811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7302500" y="2057400"/>
            <a:ext cx="2772722" cy="3035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979008" y="1684573"/>
            <a:ext cx="1989285" cy="23855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9979008" y="2425700"/>
            <a:ext cx="625492" cy="343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9885761" y="2884256"/>
            <a:ext cx="699965" cy="614758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10325701" y="2038746"/>
            <a:ext cx="1989285" cy="23855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0604500" y="2361608"/>
            <a:ext cx="625492" cy="343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755949" y="2909857"/>
            <a:ext cx="625492" cy="343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360163" y="1662406"/>
            <a:ext cx="4831837" cy="335247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73523" y="1344612"/>
            <a:ext cx="6762933" cy="335247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333500" y="5486400"/>
            <a:ext cx="536942" cy="64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94" y="3422726"/>
            <a:ext cx="1161131" cy="933549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5295370" y="3148489"/>
            <a:ext cx="1426251" cy="156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641" y="3341166"/>
            <a:ext cx="1357752" cy="1017003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684297" y="3124139"/>
            <a:ext cx="2959562" cy="131579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1003300" y="1662406"/>
            <a:ext cx="1325925" cy="763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435100" y="1907154"/>
            <a:ext cx="990946" cy="9771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Easy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1613687" y="2235200"/>
            <a:ext cx="625306" cy="33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20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65" y="5384799"/>
            <a:ext cx="1173497" cy="841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85465" y="5339833"/>
            <a:ext cx="1173497" cy="886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85465" y="4895334"/>
            <a:ext cx="80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♥LACE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685465" y="5339833"/>
            <a:ext cx="1173497" cy="109906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1500" y="4526002"/>
            <a:ext cx="437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PENTAGON.BASE.PAUL.!</a:t>
            </a:r>
            <a:r>
              <a:rPr lang="en-US" dirty="0" err="1"/>
              <a:t>HOMCIDE:JESUS.</a:t>
            </a:r>
            <a:r>
              <a:rPr lang="en-US" sz="800" strike="sngStrike" dirty="0" err="1"/>
              <a:t>shortcut</a:t>
            </a:r>
            <a:endParaRPr lang="en-US" sz="800" strike="sngStrik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041400" y="5473700"/>
            <a:ext cx="647700" cy="752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745" y="3679575"/>
            <a:ext cx="1042010" cy="58896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907797" y="3608159"/>
            <a:ext cx="2484103" cy="809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29500" y="3787338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4373404" y="3611602"/>
            <a:ext cx="1316196" cy="7735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184889" y="4066173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dirty="0" err="1"/>
              <a:t>Pricipals</a:t>
            </a:r>
            <a:r>
              <a:rPr lang="en-US" sz="800" dirty="0"/>
              <a:t> Office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3893" y="3618030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7082" y="3609232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16200000">
            <a:off x="-23989" y="373391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2047" y="3622206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037" y="3710251"/>
            <a:ext cx="893276" cy="50023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3035300" y="3618030"/>
            <a:ext cx="520700" cy="799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657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4216400" y="2146300"/>
            <a:ext cx="939800" cy="157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30862" y="2357437"/>
            <a:ext cx="348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G.George.Washton.</a:t>
            </a:r>
            <a:r>
              <a:rPr lang="en-US" strike="sngStrike" dirty="0" err="1"/>
              <a:t>Yankee</a:t>
            </a:r>
            <a:r>
              <a:rPr lang="en-US" strike="sngStrike" dirty="0"/>
              <a:t>[</a:t>
            </a:r>
            <a:r>
              <a:rPr lang="en-US" strike="sngStrike" dirty="0" err="1"/>
              <a:t>harold</a:t>
            </a:r>
            <a:r>
              <a:rPr lang="en-US" strike="sngStrike" dirty="0"/>
              <a:t>]: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94600" y="3048000"/>
            <a:ext cx="2824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</a:t>
            </a:r>
            <a:r>
              <a:rPr lang="en-US" dirty="0" err="1"/>
              <a:t>PENTONG.emea.deere</a:t>
            </a:r>
            <a:endParaRPr lang="en-US" dirty="0"/>
          </a:p>
          <a:p>
            <a:r>
              <a:rPr lang="en-US" dirty="0"/>
              <a:t>OFFSITE: </a:t>
            </a:r>
            <a:r>
              <a:rPr lang="en-US" strike="sngStrike" dirty="0"/>
              <a:t>Yankee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9112456" y="3200400"/>
            <a:ext cx="1466644" cy="9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12041" y="3900397"/>
            <a:ext cx="13949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G.LISA</a:t>
            </a:r>
            <a:br>
              <a:rPr lang="en-US" dirty="0"/>
            </a:br>
            <a:r>
              <a:rPr lang="en-US" dirty="0"/>
              <a:t>Jeff </a:t>
            </a:r>
            <a:r>
              <a:rPr lang="en-US" dirty="0" err="1"/>
              <a:t>Jahanke</a:t>
            </a:r>
            <a:endParaRPr lang="en-US" dirty="0"/>
          </a:p>
          <a:p>
            <a:r>
              <a:rPr lang="en-US" dirty="0"/>
              <a:t>Harold </a:t>
            </a:r>
            <a:r>
              <a:rPr lang="en-US" dirty="0" err="1"/>
              <a:t>Junke</a:t>
            </a:r>
            <a:endParaRPr lang="en-US" dirty="0"/>
          </a:p>
          <a:p>
            <a:r>
              <a:rPr lang="en-US" dirty="0"/>
              <a:t>Harold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612041" y="4279900"/>
            <a:ext cx="1214459" cy="820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79128" y="2249715"/>
            <a:ext cx="1960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0.0001 fine x/y </a:t>
            </a:r>
            <a:r>
              <a:rPr lang="en-US" sz="800" strike="sngStrike" dirty="0" err="1"/>
              <a:t>Fostery</a:t>
            </a:r>
            <a:r>
              <a:rPr lang="en-US" sz="800" strike="sngStrike" dirty="0"/>
              <a:t> City </a:t>
            </a:r>
            <a:r>
              <a:rPr lang="en-US" sz="800" strike="sngStrike" dirty="0" err="1"/>
              <a:t>Valentiens</a:t>
            </a:r>
            <a:r>
              <a:rPr lang="en-US" sz="800" strike="sngStrike" dirty="0"/>
              <a:t> Day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56200" y="1828800"/>
            <a:ext cx="238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CVPA.LISA.</a:t>
            </a:r>
            <a:r>
              <a:rPr lang="en-US" strike="sngStrike" dirty="0" err="1"/>
              <a:t>roth</a:t>
            </a:r>
            <a:r>
              <a:rPr lang="en-US" strike="sngStrike" dirty="0"/>
              <a:t>(</a:t>
            </a:r>
            <a:r>
              <a:rPr lang="en-US" strike="sngStrike" dirty="0" err="1"/>
              <a:t>yankee</a:t>
            </a:r>
            <a:r>
              <a:rPr lang="en-US" strike="sngStrike" dirty="0"/>
              <a:t>)</a:t>
            </a:r>
          </a:p>
        </p:txBody>
      </p:sp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544112" y="1420553"/>
            <a:ext cx="1288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♥.</a:t>
            </a:r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</a:p>
          <a:p>
            <a:r>
              <a:rPr lang="en-US" dirty="0"/>
              <a:t>FBI:INT.AVG</a:t>
            </a:r>
          </a:p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0161" y="2067203"/>
            <a:ext cx="4134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UN.LIFE.nonPolcieQOS</a:t>
            </a:r>
            <a:r>
              <a:rPr lang="en-US" dirty="0"/>
              <a:t> x/y </a:t>
            </a:r>
            <a:r>
              <a:rPr lang="en-US" strike="sngStrike" dirty="0"/>
              <a:t>WATER/Hungry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619004" y="2005435"/>
            <a:ext cx="581364" cy="577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20116" y="5480229"/>
            <a:ext cx="261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G.St</a:t>
            </a:r>
            <a:r>
              <a:rPr lang="en-US" dirty="0"/>
              <a:t>. Francis 2005 Harold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654" y="5269562"/>
            <a:ext cx="566892" cy="79066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9845778" y="5480229"/>
            <a:ext cx="1368322" cy="463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21033" y="5969601"/>
            <a:ext cx="115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Harold</a:t>
            </a:r>
            <a:r>
              <a:rPr lang="en-US" dirty="0"/>
              <a:t> IPX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698459" y="6229064"/>
            <a:ext cx="61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calc</a:t>
            </a:r>
            <a:endParaRPr lang="en-US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282" y="6154267"/>
            <a:ext cx="647668" cy="55392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6883400" y="5943600"/>
            <a:ext cx="119380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93" y="5371341"/>
            <a:ext cx="1031998" cy="137777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410556" y="2508633"/>
            <a:ext cx="1331182" cy="189291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658157" y="4538315"/>
            <a:ext cx="1331182" cy="189291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410556" y="4553341"/>
            <a:ext cx="1331182" cy="189291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0" y="1164105"/>
            <a:ext cx="18880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February 14, 1987</a:t>
            </a:r>
          </a:p>
          <a:p>
            <a:r>
              <a:rPr lang="en-US" dirty="0"/>
              <a:t>Calc.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35724" y="1486658"/>
            <a:ext cx="168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VIRGINA.ANGEL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2709423" y="1526395"/>
            <a:ext cx="1032315" cy="250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905915" y="4538315"/>
            <a:ext cx="1331182" cy="189291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37" y="3168618"/>
            <a:ext cx="1520475" cy="15204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5387176" y="3117270"/>
            <a:ext cx="2196432" cy="137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590797" y="650639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Angola(</a:t>
            </a:r>
            <a:r>
              <a:rPr lang="en-US" strike="sngStrike" dirty="0"/>
              <a:t>!kit,30x</a:t>
            </a:r>
            <a:r>
              <a:rPr lang="en-US" dirty="0"/>
              <a:t> </a:t>
            </a:r>
            <a:r>
              <a:rPr lang="en-US" sz="800" strike="sngStrike" dirty="0"/>
              <a:t>Al </a:t>
            </a:r>
            <a:r>
              <a:rPr lang="en-US" sz="800" strike="sngStrike" dirty="0" err="1"/>
              <a:t>Kaida!Nazi</a:t>
            </a:r>
            <a:r>
              <a:rPr lang="en-US" dirty="0"/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546733" y="6482030"/>
            <a:ext cx="1076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Gorachev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487737" y="6598396"/>
            <a:ext cx="1379645" cy="252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Who is God?(Hebrew) </a:t>
            </a:r>
            <a:r>
              <a:rPr lang="en-US" sz="800" dirty="0" err="1"/>
              <a:t>Micehala</a:t>
            </a:r>
            <a:endParaRPr lang="en-US" sz="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410556" y="6521417"/>
            <a:ext cx="2626163" cy="33658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468457" y="6455591"/>
            <a:ext cx="2233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!</a:t>
            </a:r>
            <a:r>
              <a:rPr lang="en-US" sz="800" dirty="0" err="1"/>
              <a:t>America.eval</a:t>
            </a:r>
            <a:r>
              <a:rPr lang="en-US" sz="800" dirty="0"/>
              <a:t>=&gt;SQ.CDCR.AVG.0001</a:t>
            </a:r>
          </a:p>
          <a:p>
            <a:r>
              <a:rPr lang="en-US" sz="800" dirty="0"/>
              <a:t>LEVEL: CPVA: 30 </a:t>
            </a:r>
            <a:r>
              <a:rPr lang="en-US" sz="800" dirty="0" err="1"/>
              <a:t>Virginiens</a:t>
            </a:r>
            <a:r>
              <a:rPr lang="en-US" sz="800" dirty="0"/>
              <a:t> when I get to heaven</a:t>
            </a:r>
          </a:p>
          <a:p>
            <a:r>
              <a:rPr lang="en-US" sz="800" dirty="0"/>
              <a:t>!AVABILITY.!</a:t>
            </a:r>
            <a:r>
              <a:rPr lang="en-US" sz="800" dirty="0" err="1"/>
              <a:t>In.nonPolcieTRX</a:t>
            </a:r>
            <a:r>
              <a:rPr lang="en-US" sz="800" dirty="0"/>
              <a:t>.(IPX).INT</a:t>
            </a:r>
            <a:r>
              <a:rPr lang="en-US" sz="800" strike="sngStrike" dirty="0"/>
              <a:t>(bald/bald)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759895" y="6583023"/>
            <a:ext cx="440465" cy="186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07975" y="2146300"/>
            <a:ext cx="1927749" cy="197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579100" y="1303545"/>
            <a:ext cx="1612900" cy="4956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 Ave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1036300" y="2067203"/>
            <a:ext cx="1155700" cy="47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214100" y="2538540"/>
            <a:ext cx="11031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HOMICDIE:NANA:LIVE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037482" y="2045776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Gov.England.IT</a:t>
            </a:r>
          </a:p>
          <a:p>
            <a:r>
              <a:rPr lang="en-US" sz="800" dirty="0"/>
              <a:t>ITIL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0614396" y="1969817"/>
            <a:ext cx="1577604" cy="78107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1214100" y="3117270"/>
            <a:ext cx="3348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have to create a ticket at this </a:t>
            </a:r>
            <a:r>
              <a:rPr lang="en-US" sz="800" strike="sngStrike" dirty="0" err="1"/>
              <a:t>leve</a:t>
            </a:r>
            <a:r>
              <a:rPr lang="en-US" sz="800" strike="sngStrike" dirty="0"/>
              <a:t> for people being </a:t>
            </a:r>
            <a:r>
              <a:rPr lang="en-US" sz="800" strike="sngStrike" dirty="0" err="1"/>
              <a:t>montoriend</a:t>
            </a:r>
            <a:r>
              <a:rPr lang="en-US" sz="800" strike="sngStrike" dirty="0"/>
              <a:t> in a church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711543" y="3448594"/>
            <a:ext cx="14398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VIRINGA </a:t>
            </a:r>
            <a:r>
              <a:rPr lang="en-US" sz="800" dirty="0" err="1"/>
              <a:t>jp</a:t>
            </a:r>
            <a:r>
              <a:rPr lang="en-US" sz="800" dirty="0"/>
              <a:t> </a:t>
            </a:r>
            <a:r>
              <a:rPr lang="en-US" sz="800" dirty="0" err="1"/>
              <a:t>mrogan</a:t>
            </a:r>
            <a:r>
              <a:rPr lang="en-US" sz="800" dirty="0"/>
              <a:t> picture</a:t>
            </a:r>
          </a:p>
          <a:p>
            <a:r>
              <a:rPr lang="en-US" sz="800" dirty="0" err="1"/>
              <a:t>Eval.FEDRAL</a:t>
            </a:r>
            <a:r>
              <a:rPr lang="en-US" sz="800" dirty="0"/>
              <a:t> BANK 0.1 TRUMP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1214100" y="3540034"/>
            <a:ext cx="829854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0862546" y="3694331"/>
            <a:ext cx="173754" cy="92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0701436" y="3350204"/>
            <a:ext cx="1449925" cy="54934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1025317" y="3938276"/>
            <a:ext cx="584948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6 FEDERAL BANK 10am</a:t>
            </a:r>
          </a:p>
          <a:p>
            <a:r>
              <a:rPr lang="en-US" dirty="0"/>
              <a:t>HOMCI:NANA: 1986 Wells Fargo</a:t>
            </a:r>
          </a:p>
          <a:p>
            <a:r>
              <a:rPr lang="en-US" dirty="0"/>
              <a:t>King/</a:t>
            </a:r>
            <a:r>
              <a:rPr lang="en-US" dirty="0" err="1"/>
              <a:t>Queston</a:t>
            </a:r>
            <a:r>
              <a:rPr lang="en-US" dirty="0"/>
              <a:t>, … 1986  Wells Fargo</a:t>
            </a:r>
          </a:p>
          <a:p>
            <a:r>
              <a:rPr lang="en-US" dirty="0"/>
              <a:t>Mother </a:t>
            </a:r>
            <a:r>
              <a:rPr lang="en-US" dirty="0" err="1"/>
              <a:t>Signtuare</a:t>
            </a:r>
            <a:r>
              <a:rPr lang="en-US" dirty="0"/>
              <a:t> x/y </a:t>
            </a:r>
            <a:r>
              <a:rPr lang="en-US" dirty="0" err="1"/>
              <a:t>coodiates</a:t>
            </a:r>
            <a:r>
              <a:rPr lang="en-US" dirty="0"/>
              <a:t> {STATE:2017} JKF(stew) Ryan</a:t>
            </a:r>
          </a:p>
          <a:p>
            <a:r>
              <a:rPr lang="en-US" dirty="0"/>
              <a:t>		x/y old </a:t>
            </a:r>
            <a:r>
              <a:rPr lang="en-US" dirty="0" err="1"/>
              <a:t>welss</a:t>
            </a:r>
            <a:r>
              <a:rPr lang="en-US" dirty="0"/>
              <a:t> </a:t>
            </a:r>
            <a:r>
              <a:rPr lang="en-US" dirty="0" err="1"/>
              <a:t>fargo</a:t>
            </a:r>
            <a:endParaRPr lang="en-US" dirty="0"/>
          </a:p>
          <a:p>
            <a:r>
              <a:rPr lang="en-US" dirty="0"/>
              <a:t>CHANNEL:FINANCE Ryan/Sheep(</a:t>
            </a:r>
            <a:r>
              <a:rPr lang="en-US" dirty="0" err="1"/>
              <a:t>shcaft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11765693" y="5480229"/>
            <a:ext cx="385668" cy="36933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2043954" y="5664894"/>
            <a:ext cx="414591" cy="3434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11629027" y="5499798"/>
            <a:ext cx="976630" cy="560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0983126" y="3986061"/>
            <a:ext cx="6019194" cy="207416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1140371" y="4653811"/>
            <a:ext cx="5704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Ryan;   </a:t>
            </a:r>
            <a:r>
              <a:rPr lang="en-US" dirty="0"/>
              <a:t>x/y 41.TERMINA.JOSPHE..king/queen/</a:t>
            </a:r>
            <a:r>
              <a:rPr lang="en-US" dirty="0" err="1"/>
              <a:t>meies</a:t>
            </a:r>
            <a:r>
              <a:rPr lang="en-US" dirty="0"/>
              <a:t>/</a:t>
            </a:r>
            <a:r>
              <a:rPr lang="en-US" dirty="0" err="1"/>
              <a:t>meiers</a:t>
            </a:r>
            <a:endParaRPr lang="en-US" dirty="0"/>
          </a:p>
        </p:txBody>
      </p:sp>
      <p:cxnSp>
        <p:nvCxnSpPr>
          <p:cNvPr id="76" name="Straight Connector 75"/>
          <p:cNvCxnSpPr>
            <a:endCxn id="74" idx="3"/>
          </p:cNvCxnSpPr>
          <p:nvPr/>
        </p:nvCxnSpPr>
        <p:spPr>
          <a:xfrm flipV="1">
            <a:off x="14277703" y="4838477"/>
            <a:ext cx="2567371" cy="11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698459" y="1776969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Marlon: onsite</a:t>
            </a:r>
          </a:p>
          <a:p>
            <a:r>
              <a:rPr lang="en-US" sz="800" dirty="0" err="1"/>
              <a:t>Avg.calc</a:t>
            </a:r>
            <a:r>
              <a:rPr lang="en-US" sz="800" dirty="0"/>
              <a:t> support </a:t>
            </a:r>
            <a:r>
              <a:rPr lang="en-US" sz="800" dirty="0" err="1"/>
              <a:t>KING.royal</a:t>
            </a:r>
            <a:r>
              <a:rPr lang="en-US" sz="800" dirty="0"/>
              <a:t> INTENRVIW</a:t>
            </a:r>
          </a:p>
          <a:p>
            <a:r>
              <a:rPr lang="en-US" sz="800" dirty="0"/>
              <a:t>Same </a:t>
            </a:r>
            <a:r>
              <a:rPr lang="en-US" sz="800" dirty="0" err="1"/>
              <a:t>pope,tech,fincia,king</a:t>
            </a:r>
            <a:endParaRPr lang="en-US" sz="800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8658564" y="1557831"/>
            <a:ext cx="1241100" cy="852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6" y="2572805"/>
            <a:ext cx="1230479" cy="1866001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307975" y="2572805"/>
            <a:ext cx="1927749" cy="1866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349" y="2592680"/>
            <a:ext cx="1333471" cy="1764285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862318" y="2548480"/>
            <a:ext cx="1331182" cy="189291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658157" y="2521530"/>
            <a:ext cx="1331182" cy="189291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4177559" y="2772399"/>
            <a:ext cx="706654" cy="1507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1048090" y="2970669"/>
            <a:ext cx="678191" cy="906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5416219" y="3216725"/>
            <a:ext cx="1737454" cy="137079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28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10018516" y="4800912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!HOMC:BILL:CAR</a:t>
            </a:r>
            <a:r>
              <a:rPr lang="en-US" strike="sngStrike" dirty="0"/>
              <a:t>(</a:t>
            </a:r>
            <a:r>
              <a:rPr lang="en-US" strike="sngStrike" dirty="0" err="1"/>
              <a:t>rui</a:t>
            </a:r>
            <a:r>
              <a:rPr lang="en-US" strike="sngStrike" dirty="0"/>
              <a:t>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009446" y="4641957"/>
            <a:ext cx="277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DL !HOMCIE:NANA </a:t>
            </a:r>
            <a:r>
              <a:rPr lang="en-US" sz="800" strike="sngStrike" dirty="0"/>
              <a:t>al </a:t>
            </a:r>
            <a:r>
              <a:rPr lang="en-US" sz="800" strike="sngStrike" dirty="0" err="1"/>
              <a:t>kaida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boyfrined</a:t>
            </a:r>
            <a:endParaRPr lang="en-US" sz="800" strike="sngStrike" dirty="0"/>
          </a:p>
        </p:txBody>
      </p:sp>
      <p:sp>
        <p:nvSpPr>
          <p:cNvPr id="4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2719387"/>
            <a:ext cx="1905000" cy="581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354" y="3944781"/>
            <a:ext cx="580952" cy="72381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323606" y="4052686"/>
            <a:ext cx="1219200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70800" y="3409647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Black and white; </a:t>
            </a:r>
            <a:r>
              <a:rPr lang="en-US" sz="800" strike="sngStrike" dirty="0" err="1"/>
              <a:t>Davut</a:t>
            </a:r>
            <a:r>
              <a:rPr lang="en-US" sz="800" strike="sngStrike" dirty="0"/>
              <a:t>, I want to be </a:t>
            </a:r>
            <a:r>
              <a:rPr lang="en-US" sz="800" strike="sngStrike" dirty="0" err="1"/>
              <a:t>phil</a:t>
            </a:r>
            <a:endParaRPr lang="en-US" sz="800" strike="sngStrike" dirty="0"/>
          </a:p>
          <a:p>
            <a:r>
              <a:rPr lang="en-US" sz="800" strike="sngStrike" dirty="0"/>
              <a:t>All </a:t>
            </a:r>
            <a:r>
              <a:rPr lang="en-US" sz="800" strike="sngStrike" dirty="0" err="1"/>
              <a:t>tukish</a:t>
            </a:r>
            <a:r>
              <a:rPr lang="en-US" sz="800" strike="sngStrike" dirty="0"/>
              <a:t> want to be </a:t>
            </a:r>
            <a:r>
              <a:rPr lang="en-US" sz="800" strike="sngStrike" dirty="0" err="1"/>
              <a:t>phil</a:t>
            </a:r>
            <a:endParaRPr lang="en-US" sz="800" strike="sngStrike" dirty="0"/>
          </a:p>
          <a:p>
            <a:r>
              <a:rPr lang="en-US" sz="800" strike="sngStrike" dirty="0" err="1"/>
              <a:t>Ciggerste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retiemetn</a:t>
            </a:r>
            <a:r>
              <a:rPr lang="en-US" sz="800" strike="sngStrike" dirty="0"/>
              <a:t> in a single </a:t>
            </a:r>
            <a:r>
              <a:rPr lang="en-US" sz="800" strike="sngStrike" dirty="0" err="1"/>
              <a:t>famley</a:t>
            </a:r>
            <a:r>
              <a:rPr lang="en-US" sz="800" strike="sngStrike" dirty="0"/>
              <a:t> home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670801" y="3409647"/>
            <a:ext cx="2201244" cy="5781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445500" y="4381500"/>
            <a:ext cx="3964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Girfeind</a:t>
            </a:r>
            <a:r>
              <a:rPr lang="en-US" strike="sngStrike" dirty="0"/>
              <a:t>(blond) </a:t>
            </a:r>
            <a:r>
              <a:rPr lang="en-US" strike="sngStrike" dirty="0" err="1"/>
              <a:t>bartendt</a:t>
            </a:r>
            <a:r>
              <a:rPr lang="en-US" strike="sngStrike" dirty="0"/>
              <a:t> </a:t>
            </a:r>
            <a:r>
              <a:rPr lang="en-US" dirty="0"/>
              <a:t>HOCMEI:NANA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686800" y="5219700"/>
            <a:ext cx="3443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!HOMCEI:LUX </a:t>
            </a:r>
            <a:r>
              <a:rPr lang="en-US" strike="sngStrike" dirty="0"/>
              <a:t>gambling </a:t>
            </a:r>
            <a:r>
              <a:rPr lang="en-US" strike="sngStrike" dirty="0" err="1"/>
              <a:t>macheines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8166100" y="4959866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!HOCMEI:BILL(</a:t>
            </a:r>
            <a:r>
              <a:rPr lang="en-US" strike="sngStrike" dirty="0" err="1"/>
              <a:t>riu</a:t>
            </a:r>
            <a:r>
              <a:rPr lang="en-US" dirty="0"/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368379" y="5915193"/>
            <a:ext cx="376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Watch,easte</a:t>
            </a:r>
            <a:r>
              <a:rPr lang="en-US" dirty="0"/>
              <a:t> </a:t>
            </a:r>
            <a:r>
              <a:rPr lang="en-US" dirty="0" err="1"/>
              <a:t>iland</a:t>
            </a:r>
            <a:r>
              <a:rPr lang="en-US" dirty="0"/>
              <a:t>, </a:t>
            </a:r>
            <a:r>
              <a:rPr lang="en-US" dirty="0" err="1"/>
              <a:t>nonPoceiLebahone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484146" y="4089956"/>
            <a:ext cx="22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Frot</a:t>
            </a:r>
            <a:r>
              <a:rPr lang="en-US" dirty="0"/>
              <a:t> Worth Gang UNIT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484146" y="4381500"/>
            <a:ext cx="4390354" cy="77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64" y="4008236"/>
            <a:ext cx="876300" cy="8763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875472" y="3624508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/>
              <a:t>Phil(</a:t>
            </a:r>
            <a:r>
              <a:rPr lang="en-US" sz="1100" strike="sngStrike" dirty="0" err="1"/>
              <a:t>kim</a:t>
            </a:r>
            <a:r>
              <a:rPr lang="en-US" sz="1100" strike="sngStrike" dirty="0"/>
              <a:t>)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269506" y="3624508"/>
            <a:ext cx="6007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575915" y="2554287"/>
            <a:ext cx="1163433" cy="16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590234" y="2777887"/>
            <a:ext cx="1163433" cy="622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671652" y="2916059"/>
            <a:ext cx="1000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nonPoliceTRXLogial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5835085" y="2572588"/>
            <a:ext cx="1163433" cy="16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5849404" y="2796188"/>
            <a:ext cx="1163433" cy="622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930822" y="2934360"/>
            <a:ext cx="1000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nonPoliceTRXLogial</a:t>
            </a:r>
            <a:endParaRPr lang="en-US" sz="800" dirty="0"/>
          </a:p>
        </p:txBody>
      </p:sp>
      <p:sp>
        <p:nvSpPr>
          <p:cNvPr id="48" name="Rectangle 47"/>
          <p:cNvSpPr/>
          <p:nvPr/>
        </p:nvSpPr>
        <p:spPr>
          <a:xfrm>
            <a:off x="5937810" y="3708162"/>
            <a:ext cx="1163433" cy="16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952129" y="3931762"/>
            <a:ext cx="1163433" cy="622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6033547" y="4069934"/>
            <a:ext cx="1000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nonPoliceTRXLogial</a:t>
            </a:r>
            <a:endParaRPr lang="en-US" sz="800" dirty="0"/>
          </a:p>
        </p:txBody>
      </p:sp>
      <p:sp>
        <p:nvSpPr>
          <p:cNvPr id="51" name="Rectangle 50"/>
          <p:cNvSpPr/>
          <p:nvPr/>
        </p:nvSpPr>
        <p:spPr>
          <a:xfrm>
            <a:off x="4627300" y="3708162"/>
            <a:ext cx="1163433" cy="16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641619" y="3931762"/>
            <a:ext cx="1163433" cy="622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4723037" y="4069934"/>
            <a:ext cx="1000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nonPoliceTRXLogial</a:t>
            </a:r>
            <a:endParaRPr lang="en-US" sz="8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918" y="2965462"/>
            <a:ext cx="542666" cy="406476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1181100" y="2796188"/>
            <a:ext cx="1168400" cy="763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21980" y="2426855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LIFE.x</a:t>
            </a:r>
            <a:r>
              <a:rPr lang="en-US" dirty="0"/>
              <a:t>/y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281616" y="2507111"/>
            <a:ext cx="866042" cy="94019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844800" y="2507111"/>
            <a:ext cx="1270000" cy="864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269506" y="5024304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FBI:KIDNAPPING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295374" y="3675232"/>
            <a:ext cx="2247432" cy="171840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4641619" y="4648295"/>
            <a:ext cx="1163433" cy="16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655938" y="4871895"/>
            <a:ext cx="1163433" cy="622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737356" y="5010067"/>
            <a:ext cx="1000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nonPoliceTRXLogial</a:t>
            </a:r>
            <a:endParaRPr lang="en-US" sz="800" dirty="0"/>
          </a:p>
        </p:txBody>
      </p:sp>
      <p:sp>
        <p:nvSpPr>
          <p:cNvPr id="67" name="Rectangle 66"/>
          <p:cNvSpPr/>
          <p:nvPr/>
        </p:nvSpPr>
        <p:spPr>
          <a:xfrm>
            <a:off x="5937810" y="4626429"/>
            <a:ext cx="1163433" cy="16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5952129" y="4850029"/>
            <a:ext cx="1163433" cy="622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033547" y="4988201"/>
            <a:ext cx="1000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nonPoliceTRXLogial</a:t>
            </a:r>
            <a:endParaRPr 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1359764" y="5540713"/>
            <a:ext cx="35798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Phillies.!PIZZA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Comptue</a:t>
            </a:r>
            <a:r>
              <a:rPr lang="en-US" sz="800" strike="sngStrike" dirty="0"/>
              <a:t> guy 1986 Foster City </a:t>
            </a:r>
            <a:r>
              <a:rPr lang="en-US" sz="800" strike="sngStrike" dirty="0" err="1"/>
              <a:t>Basebase</a:t>
            </a:r>
            <a:r>
              <a:rPr lang="en-US" sz="800" strike="sngStrike" dirty="0"/>
              <a:t> CIA Brown jacket or other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244486" y="2426856"/>
            <a:ext cx="5969114" cy="108828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299949" y="3668749"/>
            <a:ext cx="5898113" cy="214959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121013" y="4292450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FBI:KIDNAPPING</a:t>
            </a:r>
          </a:p>
        </p:txBody>
      </p:sp>
      <p:sp>
        <p:nvSpPr>
          <p:cNvPr id="74" name="Rectangle 73"/>
          <p:cNvSpPr/>
          <p:nvPr/>
        </p:nvSpPr>
        <p:spPr>
          <a:xfrm>
            <a:off x="3302000" y="2825233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FBI:HUMAN LIFE:HOMICIDE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4229043" y="2916059"/>
            <a:ext cx="346872" cy="261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551616" y="4070142"/>
            <a:ext cx="4640384" cy="244495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670800" y="296546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8166100" y="4826623"/>
            <a:ext cx="1228501" cy="57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4010038" y="2825233"/>
            <a:ext cx="92955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endCxn id="93" idx="1"/>
          </p:cNvCxnSpPr>
          <p:nvPr/>
        </p:nvCxnSpPr>
        <p:spPr>
          <a:xfrm>
            <a:off x="4298459" y="1763309"/>
            <a:ext cx="922790" cy="233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4152" y="1322734"/>
            <a:ext cx="31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Valentise</a:t>
            </a:r>
            <a:r>
              <a:rPr lang="en-US" dirty="0"/>
              <a:t> Day, </a:t>
            </a:r>
            <a:r>
              <a:rPr lang="en-US" dirty="0" err="1"/>
              <a:t>Febrayr</a:t>
            </a:r>
            <a:r>
              <a:rPr lang="en-US" dirty="0"/>
              <a:t> 17</a:t>
            </a:r>
            <a:r>
              <a:rPr lang="en-US" baseline="30000" dirty="0"/>
              <a:t>th</a:t>
            </a:r>
            <a:r>
              <a:rPr lang="en-US" dirty="0"/>
              <a:t> 1986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01" y="1682850"/>
            <a:ext cx="432826" cy="432826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991" y="1665183"/>
            <a:ext cx="425260" cy="425260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>
            <a:off x="1332814" y="1797912"/>
            <a:ext cx="1346200" cy="120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221249" y="1827691"/>
            <a:ext cx="4748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Ghoeho</a:t>
            </a:r>
            <a:r>
              <a:rPr lang="en-US" sz="800" dirty="0" err="1"/>
              <a:t>.SQ.Heavan</a:t>
            </a:r>
            <a:r>
              <a:rPr lang="en-US" sz="800" dirty="0"/>
              <a:t> </a:t>
            </a:r>
            <a:r>
              <a:rPr lang="en-US" sz="800" strike="sngStrike" dirty="0"/>
              <a:t>911-Vrigina – </a:t>
            </a:r>
            <a:r>
              <a:rPr lang="en-US" sz="800" strike="sngStrike" dirty="0" err="1"/>
              <a:t>Munice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Kito</a:t>
            </a:r>
            <a:r>
              <a:rPr lang="en-US" sz="800" strike="sngStrike" dirty="0"/>
              <a:t>; IPX Mannheim </a:t>
            </a:r>
          </a:p>
          <a:p>
            <a:r>
              <a:rPr lang="en-US" sz="800" dirty="0"/>
              <a:t>			PENGOAN </a:t>
            </a:r>
            <a:r>
              <a:rPr lang="en-US" sz="800" strike="sngStrike" dirty="0"/>
              <a:t>for </a:t>
            </a:r>
            <a:r>
              <a:rPr lang="en-US" sz="800" strike="sngStrike" dirty="0" err="1"/>
              <a:t>buldings</a:t>
            </a:r>
            <a:r>
              <a:rPr lang="en-US" sz="800" strike="sngStrike" dirty="0"/>
              <a:t> Mannheim, Munich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515434" y="1397733"/>
            <a:ext cx="587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CPVA beyond FEDEARL.DEFULA-&gt;!</a:t>
            </a:r>
            <a:r>
              <a:rPr lang="en-US" dirty="0" err="1"/>
              <a:t>In.SQ.CDCR.</a:t>
            </a:r>
            <a:r>
              <a:rPr lang="en-US" sz="800" strike="sngStrike" dirty="0" err="1"/>
              <a:t>marx</a:t>
            </a:r>
            <a:r>
              <a:rPr lang="en-US" dirty="0" err="1"/>
              <a:t>CPVA</a:t>
            </a:r>
            <a:endParaRPr lang="en-US" dirty="0"/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825500" y="1648386"/>
            <a:ext cx="9842500" cy="1041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3848374" y="1747232"/>
            <a:ext cx="577356" cy="60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344" y="1648386"/>
            <a:ext cx="567183" cy="45601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180" y="1222175"/>
            <a:ext cx="595776" cy="446257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>
            <a:off x="6931417" y="1418185"/>
            <a:ext cx="447283" cy="230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666" y="1650098"/>
            <a:ext cx="807849" cy="605888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9713" y="1288669"/>
            <a:ext cx="5181535" cy="91829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3047166" y="153606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307975" y="2426855"/>
            <a:ext cx="873125" cy="1993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001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406900" y="698500"/>
            <a:ext cx="88900" cy="450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0" y="5372100"/>
            <a:ext cx="4406900" cy="148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35500" y="5295900"/>
            <a:ext cx="69469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118600" y="698500"/>
            <a:ext cx="1739900" cy="2082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eros</a:t>
            </a:r>
            <a:endParaRPr lang="en-US" sz="800" strike="sngStrike" dirty="0"/>
          </a:p>
        </p:txBody>
      </p:sp>
      <p:sp>
        <p:nvSpPr>
          <p:cNvPr id="11" name="Oval 10"/>
          <p:cNvSpPr/>
          <p:nvPr/>
        </p:nvSpPr>
        <p:spPr>
          <a:xfrm>
            <a:off x="9220200" y="2870200"/>
            <a:ext cx="1727200" cy="2184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146300" y="2933700"/>
            <a:ext cx="1384300" cy="14605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3" name="Oval 12"/>
          <p:cNvSpPr/>
          <p:nvPr/>
        </p:nvSpPr>
        <p:spPr>
          <a:xfrm>
            <a:off x="2374900" y="4495800"/>
            <a:ext cx="1498600" cy="2362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87900" y="2641600"/>
            <a:ext cx="1536700" cy="1752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940300" y="4495800"/>
            <a:ext cx="1536700" cy="205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4787900" y="5295900"/>
            <a:ext cx="1752600" cy="14097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40300" y="2159000"/>
            <a:ext cx="1752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G.GOD.!VIRIGNA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61300" y="3759200"/>
            <a:ext cx="812800" cy="736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!visa</a:t>
            </a:r>
          </a:p>
          <a:p>
            <a:pPr algn="ctr"/>
            <a:r>
              <a:rPr lang="en-US" strike="sngStrike" dirty="0"/>
              <a:t>Slots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25" y="2825872"/>
            <a:ext cx="587375" cy="438272"/>
          </a:xfrm>
          <a:prstGeom prst="rect">
            <a:avLst/>
          </a:prstGeom>
        </p:spPr>
      </p:pic>
      <p:sp>
        <p:nvSpPr>
          <p:cNvPr id="20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5148826" y="1106693"/>
            <a:ext cx="153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r>
              <a:rPr lang="en-US" strike="sngStrike" dirty="0"/>
              <a:t> Room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013700" y="1524000"/>
            <a:ext cx="799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19/20</a:t>
            </a:r>
          </a:p>
          <a:p>
            <a:r>
              <a:rPr lang="en-US" dirty="0"/>
              <a:t>190lbs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52700" y="2159000"/>
            <a:ext cx="1175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17/ 140lbs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30800" y="1893332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16/17</a:t>
            </a:r>
          </a:p>
        </p:txBody>
      </p:sp>
      <p:cxnSp>
        <p:nvCxnSpPr>
          <p:cNvPr id="30" name="Straight Connector 29"/>
          <p:cNvCxnSpPr>
            <a:stCxn id="28" idx="1"/>
            <a:endCxn id="28" idx="3"/>
          </p:cNvCxnSpPr>
          <p:nvPr/>
        </p:nvCxnSpPr>
        <p:spPr>
          <a:xfrm>
            <a:off x="5130800" y="2077998"/>
            <a:ext cx="7425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205652" y="1738868"/>
            <a:ext cx="2466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MAINSTREET(</a:t>
            </a:r>
            <a:r>
              <a:rPr lang="en-US" sz="800" strike="sngStrike" dirty="0" err="1"/>
              <a:t>Consnet</a:t>
            </a:r>
            <a:r>
              <a:rPr lang="en-US" dirty="0" err="1"/>
              <a:t>.G.</a:t>
            </a:r>
            <a:r>
              <a:rPr lang="en-US" sz="800" strike="sngStrike" dirty="0" err="1"/>
              <a:t>d</a:t>
            </a:r>
            <a:r>
              <a:rPr lang="en-US" sz="800" strike="sngStrike" dirty="0"/>
              <a:t> 300-350lbs(hells angel)</a:t>
            </a:r>
            <a:r>
              <a:rPr lang="en-US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48763" y="1611868"/>
            <a:ext cx="294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CPVA </a:t>
            </a:r>
            <a:r>
              <a:rPr lang="en-US" dirty="0" err="1"/>
              <a:t>Consnet</a:t>
            </a:r>
            <a:r>
              <a:rPr lang="en-US" dirty="0"/>
              <a:t> from !G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438778" y="1796534"/>
            <a:ext cx="1233127" cy="50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18951" y="1595854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“Finance”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804025" y="1231900"/>
            <a:ext cx="1463675" cy="235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769447" y="3132102"/>
            <a:ext cx="172675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Gorhvoche</a:t>
            </a:r>
            <a:r>
              <a:rPr lang="en-US" sz="800" dirty="0"/>
              <a:t>(visa)</a:t>
            </a:r>
          </a:p>
          <a:p>
            <a:r>
              <a:rPr lang="en-US" sz="800" dirty="0"/>
              <a:t>Visa Tyson</a:t>
            </a:r>
          </a:p>
          <a:p>
            <a:r>
              <a:rPr lang="en-US" strike="sngStrike" dirty="0"/>
              <a:t>Gary </a:t>
            </a:r>
            <a:r>
              <a:rPr lang="en-US" dirty="0"/>
              <a:t>ATM Arrest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861300" y="2407639"/>
            <a:ext cx="58115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Video Game P-I-Z-Z-A </a:t>
            </a:r>
            <a:r>
              <a:rPr lang="en-US" sz="800" strike="sngStrike" dirty="0" err="1"/>
              <a:t>nonPoliceRTA</a:t>
            </a:r>
            <a:endParaRPr lang="en-US" sz="800" strike="sngStrike" dirty="0"/>
          </a:p>
          <a:p>
            <a:r>
              <a:rPr lang="en-US" sz="800" strike="sngStrike" dirty="0"/>
              <a:t>“Remote” Brain</a:t>
            </a:r>
          </a:p>
          <a:p>
            <a:r>
              <a:rPr lang="en-US" dirty="0"/>
              <a:t>INT.FEDEARL.REGAN.CHECKPON </a:t>
            </a:r>
            <a:r>
              <a:rPr lang="en-US" dirty="0" err="1"/>
              <a:t>CHAILER.CPVA.RT.”Remote</a:t>
            </a:r>
            <a:r>
              <a:rPr lang="en-US" dirty="0"/>
              <a:t>”</a:t>
            </a:r>
          </a:p>
          <a:p>
            <a:r>
              <a:rPr lang="en-US" sz="800" strike="sngStrike" dirty="0" err="1"/>
              <a:t>Wip</a:t>
            </a:r>
            <a:r>
              <a:rPr lang="en-US" sz="800" strike="sngStrike" dirty="0"/>
              <a:t> out </a:t>
            </a:r>
            <a:r>
              <a:rPr lang="en-US" sz="800" strike="sngStrike" dirty="0" err="1"/>
              <a:t>famly</a:t>
            </a:r>
            <a:r>
              <a:rPr lang="en-US" sz="800" strike="sngStrike" dirty="0"/>
              <a:t> 4 arrests+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69447" y="2159000"/>
            <a:ext cx="795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$39.99 Skybox </a:t>
            </a:r>
            <a:r>
              <a:rPr lang="en-US" strike="sngStrike" dirty="0" err="1"/>
              <a:t>Chist</a:t>
            </a:r>
            <a:r>
              <a:rPr lang="en-US" strike="sngStrike" dirty="0"/>
              <a:t> </a:t>
            </a:r>
            <a:r>
              <a:rPr lang="en-US" strike="sngStrike" dirty="0" err="1"/>
              <a:t>lovace</a:t>
            </a:r>
            <a:r>
              <a:rPr lang="en-US" strike="sngStrike" dirty="0"/>
              <a:t> Cal-</a:t>
            </a:r>
            <a:r>
              <a:rPr lang="en-US" strike="sngStrike" dirty="0" err="1"/>
              <a:t>rBen</a:t>
            </a:r>
            <a:r>
              <a:rPr lang="en-US" strike="sngStrike" dirty="0"/>
              <a:t>-</a:t>
            </a:r>
            <a:r>
              <a:rPr lang="en-US" strike="sngStrike" dirty="0" err="1"/>
              <a:t>Strasse</a:t>
            </a:r>
            <a:r>
              <a:rPr lang="en-US" strike="sngStrike" dirty="0"/>
              <a:t> in Germany. Email Christ@krisckro.gov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73500" y="65532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233123" y="3394942"/>
            <a:ext cx="1625378" cy="4835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Blackbest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stretfigher</a:t>
            </a:r>
            <a:endParaRPr lang="en-US" sz="800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8812765" y="3264144"/>
            <a:ext cx="305835" cy="628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00407" y="3490952"/>
            <a:ext cx="911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st.</a:t>
            </a:r>
            <a:r>
              <a:rPr lang="en-US" dirty="0"/>
              <a:t> nick</a:t>
            </a:r>
          </a:p>
        </p:txBody>
      </p:sp>
      <p:sp>
        <p:nvSpPr>
          <p:cNvPr id="46" name="Oval 45"/>
          <p:cNvSpPr/>
          <p:nvPr/>
        </p:nvSpPr>
        <p:spPr>
          <a:xfrm>
            <a:off x="536454" y="1644134"/>
            <a:ext cx="158648" cy="15318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00504" y="3132102"/>
            <a:ext cx="151924" cy="830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4439" y="1579602"/>
            <a:ext cx="493585" cy="31373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>
            <a:endCxn id="48" idx="6"/>
          </p:cNvCxnSpPr>
          <p:nvPr/>
        </p:nvCxnSpPr>
        <p:spPr>
          <a:xfrm flipH="1" flipV="1">
            <a:off x="708024" y="1736467"/>
            <a:ext cx="4997451" cy="1754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014117" y="2924237"/>
            <a:ext cx="11849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WW2.MLK</a:t>
            </a:r>
          </a:p>
          <a:p>
            <a:r>
              <a:rPr lang="en-US" sz="800" dirty="0"/>
              <a:t>Carter</a:t>
            </a:r>
          </a:p>
          <a:p>
            <a:r>
              <a:rPr lang="en-US" sz="800" dirty="0"/>
              <a:t>“Blond”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5014117" y="3264144"/>
            <a:ext cx="186290" cy="314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/>
          <p:cNvSpPr/>
          <p:nvPr/>
        </p:nvSpPr>
        <p:spPr>
          <a:xfrm>
            <a:off x="4713456" y="2771011"/>
            <a:ext cx="846661" cy="92434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0" y="1212823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1997 </a:t>
            </a:r>
            <a:r>
              <a:rPr lang="en-US" sz="800" strike="sngStrike" dirty="0"/>
              <a:t>black and white pub</a:t>
            </a:r>
          </a:p>
        </p:txBody>
      </p:sp>
      <p:sp>
        <p:nvSpPr>
          <p:cNvPr id="56" name="Round Single Corner Rectangle 55"/>
          <p:cNvSpPr/>
          <p:nvPr/>
        </p:nvSpPr>
        <p:spPr>
          <a:xfrm>
            <a:off x="10345783" y="1291359"/>
            <a:ext cx="1846217" cy="68984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MAINSTREEET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334047" y="1753613"/>
            <a:ext cx="18229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INT.SALES: “Has a room” on </a:t>
            </a:r>
            <a:r>
              <a:rPr lang="en-US" sz="800" dirty="0" err="1"/>
              <a:t>Mainstreet</a:t>
            </a:r>
            <a:endParaRPr lang="en-US" sz="800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334047" y="1847165"/>
            <a:ext cx="1984227" cy="46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52" y="1249036"/>
            <a:ext cx="457200" cy="72028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18502" y="1556199"/>
            <a:ext cx="818123" cy="254553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9302" y="2092176"/>
            <a:ext cx="886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!HOMCIE:GHOST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996821" y="1330784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 DAVID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6804025" y="2528332"/>
            <a:ext cx="587375" cy="962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838" y="3614946"/>
            <a:ext cx="938662" cy="951290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V="1">
            <a:off x="7155193" y="2578826"/>
            <a:ext cx="766654" cy="166202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025" y="4445586"/>
            <a:ext cx="805574" cy="723900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 flipH="1" flipV="1">
            <a:off x="7477046" y="4864692"/>
            <a:ext cx="952811" cy="1088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692995" y="5676900"/>
            <a:ext cx="376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!HOMCEI:LUX.VIDEOGAME </a:t>
            </a:r>
            <a:r>
              <a:rPr lang="en-US" strike="sngStrike" dirty="0"/>
              <a:t>(</a:t>
            </a:r>
            <a:r>
              <a:rPr lang="en-US" strike="sngStrike" dirty="0" err="1"/>
              <a:t>poketsize</a:t>
            </a:r>
            <a:r>
              <a:rPr lang="en-US" strike="sngStrike" dirty="0"/>
              <a:t>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021346" y="5445177"/>
            <a:ext cx="275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Lights (</a:t>
            </a:r>
            <a:r>
              <a:rPr lang="en-US" sz="800" strike="sngStrike" dirty="0" err="1"/>
              <a:t>ddre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cigher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machein</a:t>
            </a:r>
            <a:r>
              <a:rPr lang="en-US" sz="800" strike="sngStrike" dirty="0"/>
              <a:t>   </a:t>
            </a:r>
            <a:r>
              <a:rPr lang="en-US" dirty="0"/>
              <a:t>G.!CHERYTREE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669486" y="5838678"/>
            <a:ext cx="12779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Ddr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vietman</a:t>
            </a:r>
            <a:r>
              <a:rPr lang="en-US" sz="900" strike="sngStrike" dirty="0"/>
              <a:t> </a:t>
            </a:r>
            <a:r>
              <a:rPr lang="en-US" sz="900" dirty="0"/>
              <a:t>-&gt; US-&gt;UN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4296167" y="1513879"/>
            <a:ext cx="3511143" cy="51317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894715" y="1155539"/>
            <a:ext cx="3052685" cy="51317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633578" y="2092625"/>
            <a:ext cx="2891184" cy="476537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35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loud 52"/>
          <p:cNvSpPr/>
          <p:nvPr/>
        </p:nvSpPr>
        <p:spPr>
          <a:xfrm>
            <a:off x="4048164" y="1879074"/>
            <a:ext cx="960152" cy="70997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64" y="3490851"/>
            <a:ext cx="1122667" cy="6286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524" y="2219716"/>
            <a:ext cx="1174907" cy="949325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>
            <a:off x="5137150" y="2166339"/>
            <a:ext cx="698500" cy="19103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5289550" y="2318739"/>
            <a:ext cx="698500" cy="1910360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210300" y="3121519"/>
            <a:ext cx="3042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!WW2.CIVIL CODE(41.PURPLE)</a:t>
            </a:r>
          </a:p>
        </p:txBody>
      </p:sp>
      <p:sp>
        <p:nvSpPr>
          <p:cNvPr id="6" name="Oval 5"/>
          <p:cNvSpPr/>
          <p:nvPr/>
        </p:nvSpPr>
        <p:spPr>
          <a:xfrm>
            <a:off x="5245100" y="1879074"/>
            <a:ext cx="444500" cy="4796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676977" y="1412738"/>
            <a:ext cx="617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Religion 2.0(“B”).</a:t>
            </a:r>
            <a:r>
              <a:rPr lang="en-US" dirty="0" err="1"/>
              <a:t>avg.ghoheo</a:t>
            </a:r>
            <a:r>
              <a:rPr lang="en-US" dirty="0"/>
              <a:t>(</a:t>
            </a:r>
            <a:r>
              <a:rPr lang="en-US" dirty="0" err="1"/>
              <a:t>hcomdie</a:t>
            </a:r>
            <a:r>
              <a:rPr lang="en-US" dirty="0"/>
              <a:t>(</a:t>
            </a:r>
            <a:r>
              <a:rPr lang="en-US" dirty="0" err="1"/>
              <a:t>goodyear</a:t>
            </a:r>
            <a:r>
              <a:rPr lang="en-US" dirty="0"/>
              <a:t>).MAINSTREET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962900" y="2219716"/>
            <a:ext cx="4486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Selector(</a:t>
            </a:r>
            <a:r>
              <a:rPr lang="en-US" dirty="0"/>
              <a:t>HOMCIE:NANA </a:t>
            </a:r>
            <a:r>
              <a:rPr lang="en-US" strike="sngStrike" dirty="0" err="1"/>
              <a:t>chruch</a:t>
            </a:r>
            <a:r>
              <a:rPr lang="en-US" strike="sngStrike" dirty="0"/>
              <a:t> 1 or </a:t>
            </a:r>
            <a:r>
              <a:rPr lang="en-US" strike="sngStrike" dirty="0" err="1"/>
              <a:t>chruch</a:t>
            </a:r>
            <a:r>
              <a:rPr lang="en-US" strike="sngStrike" dirty="0"/>
              <a:t> 2)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575890" y="1580891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559079" y="1572093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 rot="16200000">
            <a:off x="9438008" y="169677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84044" y="1585067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034" y="1673112"/>
            <a:ext cx="893276" cy="50023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1765300" y="1879074"/>
            <a:ext cx="787400" cy="1611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943100" y="2166340"/>
            <a:ext cx="1321331" cy="2291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52700" y="4457700"/>
            <a:ext cx="8139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TORT-3: </a:t>
            </a:r>
            <a:r>
              <a:rPr lang="en-US" dirty="0"/>
              <a:t>Jew Files  KOCHMAN !</a:t>
            </a:r>
            <a:r>
              <a:rPr lang="en-US" dirty="0" err="1"/>
              <a:t>jew</a:t>
            </a:r>
            <a:r>
              <a:rPr lang="en-US" dirty="0"/>
              <a:t> or fag x/y CIVIEL </a:t>
            </a:r>
            <a:r>
              <a:rPr lang="en-US" dirty="0" err="1"/>
              <a:t>CODE.nonPolcieLangue.</a:t>
            </a:r>
            <a:r>
              <a:rPr lang="en-US" strike="sngStrike" dirty="0" err="1"/>
              <a:t>lsnt</a:t>
            </a:r>
            <a:r>
              <a:rPr lang="en-US" strike="sngStrike" dirty="0"/>
              <a:t>(!gag)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3365500" y="4597400"/>
            <a:ext cx="10922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52700" y="4804909"/>
            <a:ext cx="237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Phil(</a:t>
            </a:r>
            <a:r>
              <a:rPr lang="en-US" dirty="0" err="1"/>
              <a:t>kim</a:t>
            </a:r>
            <a:r>
              <a:rPr lang="en-US" dirty="0"/>
              <a:t>).!UN: FBI FILES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486400" y="4848616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Kidnappign</a:t>
            </a:r>
            <a:r>
              <a:rPr lang="en-US" dirty="0"/>
              <a:t> and life taken”</a:t>
            </a:r>
          </a:p>
        </p:txBody>
      </p:sp>
      <p:cxnSp>
        <p:nvCxnSpPr>
          <p:cNvPr id="48" name="Straight Connector 47"/>
          <p:cNvCxnSpPr>
            <a:stCxn id="46" idx="1"/>
          </p:cNvCxnSpPr>
          <p:nvPr/>
        </p:nvCxnSpPr>
        <p:spPr>
          <a:xfrm flipV="1">
            <a:off x="5486400" y="4989575"/>
            <a:ext cx="3175000" cy="4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4764" y="3501324"/>
            <a:ext cx="510584" cy="51058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3442231" y="3360139"/>
            <a:ext cx="578483" cy="958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199729" y="1892220"/>
            <a:ext cx="711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Peope</a:t>
            </a:r>
            <a:r>
              <a:rPr lang="en-US" sz="800" strike="sngStrike" dirty="0"/>
              <a:t> on these farms work for free in </a:t>
            </a:r>
            <a:r>
              <a:rPr lang="en-US" sz="800" strike="sngStrike" dirty="0" err="1"/>
              <a:t>Calfirnia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3731472" y="17710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991535" y="1787411"/>
            <a:ext cx="4149302" cy="253898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96770" y="124755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2000/1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607804" y="1175657"/>
            <a:ext cx="1584196" cy="396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 !33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11544300" y="1373875"/>
            <a:ext cx="444500" cy="5834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2672" y="5546189"/>
            <a:ext cx="1996257" cy="134288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8889" y="5157730"/>
            <a:ext cx="52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 (12:54PM):HOMCE:LUX(casino) WAR/?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232665" y="5633739"/>
            <a:ext cx="14350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Eval</a:t>
            </a:r>
            <a:r>
              <a:rPr lang="en-US" strike="sngStrike" dirty="0"/>
              <a:t> x/y</a:t>
            </a:r>
          </a:p>
          <a:p>
            <a:r>
              <a:rPr lang="en-US" sz="800" strike="sngStrike" dirty="0" err="1"/>
              <a:t>Apple.division.marx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cook)</a:t>
            </a:r>
          </a:p>
        </p:txBody>
      </p:sp>
      <p:cxnSp>
        <p:nvCxnSpPr>
          <p:cNvPr id="71" name="Straight Arrow Connector 70"/>
          <p:cNvCxnSpPr>
            <a:endCxn id="61" idx="3"/>
          </p:cNvCxnSpPr>
          <p:nvPr/>
        </p:nvCxnSpPr>
        <p:spPr>
          <a:xfrm flipH="1" flipV="1">
            <a:off x="5316159" y="5342396"/>
            <a:ext cx="2407656" cy="580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911600" y="5342396"/>
            <a:ext cx="288129" cy="16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765300" y="5633739"/>
            <a:ext cx="2984500" cy="1109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715288" y="5458857"/>
            <a:ext cx="20739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§Attempted Murder</a:t>
            </a:r>
          </a:p>
          <a:p>
            <a:r>
              <a:rPr lang="en-US" dirty="0"/>
              <a:t>§</a:t>
            </a:r>
            <a:r>
              <a:rPr lang="en-US" dirty="0" err="1"/>
              <a:t>Accomplise</a:t>
            </a:r>
            <a:endParaRPr lang="en-US" dirty="0"/>
          </a:p>
          <a:p>
            <a:r>
              <a:rPr lang="en-US" dirty="0"/>
              <a:t>§Bystander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37251" y="5504939"/>
            <a:ext cx="12097490" cy="13609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9660321" y="5306397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643510" y="5297599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9522439" y="542228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068475" y="5310573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465" y="5398618"/>
            <a:ext cx="893276" cy="500235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07492" y="1555188"/>
            <a:ext cx="12097490" cy="13609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991534" y="4447625"/>
            <a:ext cx="9179689" cy="80460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1180057" y="4418054"/>
            <a:ext cx="14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Zuckerberg </a:t>
            </a:r>
            <a:r>
              <a:rPr lang="en-US" sz="800" strike="sngStrike" dirty="0" err="1"/>
              <a:t>snuff</a:t>
            </a:r>
            <a:r>
              <a:rPr lang="en-US" dirty="0" err="1"/>
              <a:t>.CPVA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1180057" y="4457700"/>
            <a:ext cx="43284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962318" y="4640635"/>
            <a:ext cx="410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MAINSTREET(HOMCI:LUX:VHS(</a:t>
            </a:r>
            <a:r>
              <a:rPr lang="en-US" strike="sngStrike" dirty="0" err="1"/>
              <a:t>suckerhill</a:t>
            </a:r>
            <a:r>
              <a:rPr lang="en-US" dirty="0"/>
              <a:t>))</a:t>
            </a:r>
          </a:p>
        </p:txBody>
      </p:sp>
      <p:cxnSp>
        <p:nvCxnSpPr>
          <p:cNvPr id="86" name="Straight Connector 85"/>
          <p:cNvCxnSpPr/>
          <p:nvPr/>
        </p:nvCxnSpPr>
        <p:spPr>
          <a:xfrm>
            <a:off x="1612900" y="4787386"/>
            <a:ext cx="2942694" cy="17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121037" y="4293777"/>
            <a:ext cx="1163433" cy="165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35356" y="4517377"/>
            <a:ext cx="1163433" cy="622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216774" y="4655549"/>
            <a:ext cx="1000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nonPoliceTRXLogial</a:t>
            </a:r>
            <a:endParaRPr lang="en-US" sz="800" dirty="0"/>
          </a:p>
        </p:txBody>
      </p:sp>
      <p:cxnSp>
        <p:nvCxnSpPr>
          <p:cNvPr id="92" name="Straight Arrow Connector 91"/>
          <p:cNvCxnSpPr/>
          <p:nvPr/>
        </p:nvCxnSpPr>
        <p:spPr>
          <a:xfrm flipH="1" flipV="1">
            <a:off x="1007802" y="4943621"/>
            <a:ext cx="3602466" cy="64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2522789" y="4854461"/>
            <a:ext cx="2979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Cico.montring.emmpleyo.mark.zumerge.</a:t>
            </a:r>
            <a:r>
              <a:rPr lang="en-US" dirty="0" err="1"/>
              <a:t>CPVA.</a:t>
            </a:r>
            <a:r>
              <a:rPr lang="en-US" sz="800" strike="sngStrike" dirty="0" err="1"/>
              <a:t>kurt.berger</a:t>
            </a:r>
            <a:endParaRPr lang="en-US" sz="800" strike="sngStrike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155575" y="3631474"/>
            <a:ext cx="1143214" cy="1542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9629679" y="5281801"/>
            <a:ext cx="2762117" cy="75211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6559006" y="4009379"/>
            <a:ext cx="6033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JEWFILES.gheoho</a:t>
            </a:r>
            <a:r>
              <a:rPr lang="en-US" strike="sngStrike" dirty="0"/>
              <a:t>(</a:t>
            </a:r>
            <a:r>
              <a:rPr lang="en-US" strike="sngStrike" dirty="0" err="1"/>
              <a:t>micehala</a:t>
            </a:r>
            <a:r>
              <a:rPr lang="en-US" strike="sngStrike" dirty="0"/>
              <a:t>).</a:t>
            </a:r>
            <a:r>
              <a:rPr lang="en-US" strike="sngStrike" dirty="0" err="1"/>
              <a:t>pollyne.FILE</a:t>
            </a:r>
            <a:r>
              <a:rPr lang="en-US" strike="sngStrike" dirty="0"/>
              <a:t> CABNET ORGNAIZER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789254" y="3725442"/>
            <a:ext cx="450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trike="sngStrike" dirty="0"/>
              <a:t>Dr. Dieter </a:t>
            </a:r>
            <a:r>
              <a:rPr lang="en-US" strike="sngStrike" dirty="0" err="1"/>
              <a:t>Zechste</a:t>
            </a:r>
            <a:r>
              <a:rPr lang="en-US" strike="sngStrike" dirty="0"/>
              <a:t> </a:t>
            </a:r>
            <a:r>
              <a:rPr lang="en-US" dirty="0"/>
              <a:t>and </a:t>
            </a:r>
            <a:r>
              <a:rPr lang="en-US" strike="sngStrike" dirty="0" err="1"/>
              <a:t>Grohohe</a:t>
            </a:r>
            <a:r>
              <a:rPr lang="en-US" strike="sngStrike" dirty="0"/>
              <a:t>(</a:t>
            </a:r>
            <a:r>
              <a:rPr lang="en-US" strike="sngStrike" dirty="0" err="1"/>
              <a:t>miechala</a:t>
            </a:r>
            <a:r>
              <a:rPr lang="en-US" strike="sngStrike" dirty="0"/>
              <a:t>)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104486" y="3657462"/>
            <a:ext cx="2323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MAINSTREET(VIRING.MARY&amp;CAR(</a:t>
            </a:r>
            <a:r>
              <a:rPr lang="en-US" sz="800" strike="sngStrike" dirty="0" err="1"/>
              <a:t>thoasm</a:t>
            </a:r>
            <a:r>
              <a:rPr lang="en-US" sz="800" strike="sngStrike" dirty="0"/>
              <a:t>-is-dieter)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1898234" y="3360139"/>
            <a:ext cx="1366197" cy="716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1298" y="4456795"/>
            <a:ext cx="585852" cy="294831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>
            <a:off x="4199729" y="4531928"/>
            <a:ext cx="1302337" cy="1057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192157" y="1204597"/>
            <a:ext cx="5468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ID.CAR.(DL-CA).ID.CHINA (FC:LUX):ID:COMPUTER(MARK)</a:t>
            </a:r>
          </a:p>
        </p:txBody>
      </p:sp>
      <p:cxnSp>
        <p:nvCxnSpPr>
          <p:cNvPr id="107" name="Straight Arrow Connector 106"/>
          <p:cNvCxnSpPr/>
          <p:nvPr/>
        </p:nvCxnSpPr>
        <p:spPr>
          <a:xfrm flipH="1">
            <a:off x="5137150" y="1419163"/>
            <a:ext cx="3906151" cy="3079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5136803" y="1428366"/>
            <a:ext cx="1097632" cy="300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6174749" y="1498187"/>
            <a:ext cx="2210913" cy="228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4799081" y="1410248"/>
            <a:ext cx="3671012" cy="2287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847" y="1222651"/>
            <a:ext cx="285426" cy="302447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9696" y="1542806"/>
            <a:ext cx="12165853" cy="530247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1970" y="2412034"/>
            <a:ext cx="1272100" cy="997546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>
            <a:off x="1065919" y="2554130"/>
            <a:ext cx="2503070" cy="947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 Single Corner Rectangle 118"/>
          <p:cNvSpPr/>
          <p:nvPr/>
        </p:nvSpPr>
        <p:spPr>
          <a:xfrm flipH="1">
            <a:off x="3043328" y="2415418"/>
            <a:ext cx="4135108" cy="1038008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Take you money out of the fucking bag and put in in the laundry machine</a:t>
            </a:r>
          </a:p>
        </p:txBody>
      </p:sp>
      <p:cxnSp>
        <p:nvCxnSpPr>
          <p:cNvPr id="121" name="Straight Arrow Connector 120"/>
          <p:cNvCxnSpPr/>
          <p:nvPr/>
        </p:nvCxnSpPr>
        <p:spPr>
          <a:xfrm flipH="1">
            <a:off x="2152672" y="2564122"/>
            <a:ext cx="1578800" cy="139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3298343" y="23787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3886523" y="2372611"/>
            <a:ext cx="1662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SQ.VIRGINA.INT</a:t>
            </a:r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1284470" y="3631474"/>
            <a:ext cx="9663750" cy="25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474584" y="2335938"/>
            <a:ext cx="5871296" cy="12719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3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373454"/>
            <a:ext cx="6411400" cy="373812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77900" y="2806700"/>
            <a:ext cx="5118100" cy="184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794297"/>
            <a:ext cx="2619375" cy="17430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4749800" y="1608903"/>
            <a:ext cx="3822700" cy="1743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55575" y="1247558"/>
            <a:ext cx="2909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EVIDENCE: UNITED NATIONS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877201" y="2261133"/>
            <a:ext cx="4652599" cy="247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5" y="4462321"/>
            <a:ext cx="1447800" cy="12382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817133"/>
            <a:ext cx="1233488" cy="92392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07975" y="4242514"/>
            <a:ext cx="1586450" cy="23233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53203" y="4280549"/>
            <a:ext cx="1586450" cy="23233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013998" y="1379357"/>
            <a:ext cx="3578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Google cannot </a:t>
            </a:r>
            <a:r>
              <a:rPr lang="en-US" dirty="0" err="1"/>
              <a:t>acces</a:t>
            </a:r>
            <a:r>
              <a:rPr lang="en-US" dirty="0"/>
              <a:t> Tunnel</a:t>
            </a:r>
          </a:p>
          <a:p>
            <a:r>
              <a:rPr lang="en-US" dirty="0"/>
              <a:t>	HOMIC:HANNA(</a:t>
            </a:r>
            <a:r>
              <a:rPr lang="en-US" dirty="0" err="1"/>
              <a:t>elebehte</a:t>
            </a:r>
            <a:r>
              <a:rPr lang="en-US" dirty="0"/>
              <a:t>) </a:t>
            </a:r>
          </a:p>
          <a:p>
            <a:r>
              <a:rPr lang="en-US" dirty="0"/>
              <a:t>Tunnel Underground</a:t>
            </a:r>
          </a:p>
          <a:p>
            <a:r>
              <a:rPr lang="en-US" dirty="0"/>
              <a:t>2) </a:t>
            </a:r>
            <a:r>
              <a:rPr lang="en-US" dirty="0" err="1"/>
              <a:t>Rcardo</a:t>
            </a:r>
            <a:r>
              <a:rPr lang="en-US" dirty="0"/>
              <a:t> driving</a:t>
            </a:r>
          </a:p>
          <a:p>
            <a:r>
              <a:rPr lang="en-US" dirty="0"/>
              <a:t>3) UN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1689035" y="2261133"/>
            <a:ext cx="7272085" cy="3695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8572500" y="2712576"/>
            <a:ext cx="806631" cy="640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51785" y="1616890"/>
            <a:ext cx="11937557" cy="5226279"/>
          </a:xfrm>
          <a:prstGeom prst="rect">
            <a:avLst/>
          </a:prstGeom>
          <a:solidFill>
            <a:srgbClr val="FFFFFF">
              <a:alpha val="96863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PARTNER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9091749" y="1696913"/>
            <a:ext cx="2952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235440" y="2261133"/>
            <a:ext cx="1502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793" y="2709630"/>
            <a:ext cx="4666667" cy="273333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794000" y="1641860"/>
            <a:ext cx="4514460" cy="47616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  <a:endParaRPr lang="en-US" sz="800" dirty="0"/>
          </a:p>
        </p:txBody>
      </p:sp>
      <p:sp>
        <p:nvSpPr>
          <p:cNvPr id="36" name="Rectangle 35"/>
          <p:cNvSpPr/>
          <p:nvPr/>
        </p:nvSpPr>
        <p:spPr>
          <a:xfrm>
            <a:off x="2794000" y="2162457"/>
            <a:ext cx="4514460" cy="1659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INTERNATIONAL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2466131" y="2397539"/>
            <a:ext cx="0" cy="19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183013" y="2209572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(delta)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64132" y="1935516"/>
            <a:ext cx="5741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PARTNER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607219" y="2575854"/>
            <a:ext cx="186781" cy="13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823200" y="5639981"/>
            <a:ext cx="185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of the Charts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887707" y="1877179"/>
            <a:ext cx="2826906" cy="35657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8882627" y="1882718"/>
            <a:ext cx="2826906" cy="365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VP GERMANY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9235440" y="1486235"/>
            <a:ext cx="2841674" cy="8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46" y="2328418"/>
            <a:ext cx="1730668" cy="101367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31" y="3541835"/>
            <a:ext cx="1730668" cy="101367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001949" y="4704806"/>
            <a:ext cx="286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 WAR CRIMES: GENOCIDE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021394" y="5007988"/>
            <a:ext cx="2688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Bring you fucking bag back to foster city to the launder mat its </a:t>
            </a:r>
            <a:r>
              <a:rPr lang="en-US" sz="800" strike="sngStrike" dirty="0" err="1"/>
              <a:t>stil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herion</a:t>
            </a:r>
            <a:endParaRPr lang="en-US" sz="800" strike="sngStrike" dirty="0"/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10032274" y="1696913"/>
            <a:ext cx="966652" cy="29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072259" y="538441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Only </a:t>
            </a:r>
            <a:r>
              <a:rPr lang="en-US" sz="800" dirty="0" err="1"/>
              <a:t>persn</a:t>
            </a:r>
            <a:r>
              <a:rPr lang="en-US" sz="800" dirty="0"/>
              <a:t> to evaluate FBI:WAR CRIMES: GENOCIDE</a:t>
            </a:r>
          </a:p>
          <a:p>
            <a:r>
              <a:rPr lang="en-US" sz="800" dirty="0"/>
              <a:t>With </a:t>
            </a:r>
            <a:r>
              <a:rPr lang="en-US" sz="800" dirty="0" err="1"/>
              <a:t>auden</a:t>
            </a:r>
            <a:r>
              <a:rPr lang="en-US" sz="800" dirty="0"/>
              <a:t>( </a:t>
            </a:r>
            <a:r>
              <a:rPr lang="en-US" sz="800" dirty="0" err="1"/>
              <a:t>hoaudy</a:t>
            </a:r>
            <a:r>
              <a:rPr lang="en-US" sz="800" dirty="0"/>
              <a:t> </a:t>
            </a:r>
            <a:r>
              <a:rPr lang="en-US" sz="800" dirty="0" err="1"/>
              <a:t>dudyy</a:t>
            </a:r>
            <a:r>
              <a:rPr lang="en-US" sz="800" dirty="0"/>
              <a:t>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08807" y="5722969"/>
            <a:ext cx="2754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Leave my fucking office </a:t>
            </a:r>
            <a:r>
              <a:rPr lang="en-US" sz="800" strike="sngStrike" dirty="0" err="1"/>
              <a:t>hamling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doualss</a:t>
            </a:r>
            <a:r>
              <a:rPr lang="en-US" sz="800" strike="sngStrike" dirty="0"/>
              <a:t> or whoever farted you of my ass.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9074651" y="5003283"/>
            <a:ext cx="2695156" cy="1058240"/>
          </a:xfrm>
          <a:prstGeom prst="rect">
            <a:avLst/>
          </a:prstGeom>
          <a:solidFill>
            <a:srgbClr val="FFFFFF">
              <a:alpha val="96863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84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9547521" y="3340935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2.7(“C+”)</a:t>
            </a:r>
          </a:p>
          <a:p>
            <a:r>
              <a:rPr lang="en-US" sz="800" dirty="0"/>
              <a:t>2.0.avg(“B”)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313213" y="4254563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4,0(“D+)”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08847" y="4254563"/>
            <a:ext cx="415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Gemeinschaftsunde</a:t>
            </a:r>
            <a:r>
              <a:rPr lang="en-US" strike="sngStrike" dirty="0"/>
              <a:t> (</a:t>
            </a:r>
            <a:r>
              <a:rPr lang="en-US" strike="sngStrike" dirty="0" err="1"/>
              <a:t>Trnala</a:t>
            </a:r>
            <a:r>
              <a:rPr lang="en-US" strike="sngStrike" dirty="0"/>
              <a:t>) Social Studies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6D90E879-B77D-4744-B545-3F2776932E89}"/>
              </a:ext>
            </a:extLst>
          </p:cNvPr>
          <p:cNvSpPr/>
          <p:nvPr/>
        </p:nvSpPr>
        <p:spPr>
          <a:xfrm>
            <a:off x="10937737" y="3254280"/>
            <a:ext cx="873456" cy="1254781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E46F317-008B-4C22-A36E-FFDD9369E0B4}"/>
              </a:ext>
            </a:extLst>
          </p:cNvPr>
          <p:cNvSpPr/>
          <p:nvPr/>
        </p:nvSpPr>
        <p:spPr>
          <a:xfrm>
            <a:off x="10762048" y="2324652"/>
            <a:ext cx="873456" cy="90573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0CD848-192D-4B14-ACE9-41A92ADF1844}"/>
              </a:ext>
            </a:extLst>
          </p:cNvPr>
          <p:cNvSpPr txBox="1"/>
          <p:nvPr/>
        </p:nvSpPr>
        <p:spPr>
          <a:xfrm>
            <a:off x="400772" y="1353266"/>
            <a:ext cx="215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1st, 1995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B995C33-2822-4FEB-B77C-188A57EB6915}"/>
              </a:ext>
            </a:extLst>
          </p:cNvPr>
          <p:cNvSpPr txBox="1"/>
          <p:nvPr/>
        </p:nvSpPr>
        <p:spPr>
          <a:xfrm>
            <a:off x="3657751" y="206892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Musik</a:t>
            </a:r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90CB27E-C70B-446C-95E4-D5A86C12C9C0}"/>
              </a:ext>
            </a:extLst>
          </p:cNvPr>
          <p:cNvSpPr txBox="1"/>
          <p:nvPr/>
        </p:nvSpPr>
        <p:spPr>
          <a:xfrm>
            <a:off x="8311486" y="2098756"/>
            <a:ext cx="1869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3,0(“C”)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0E9B4E3-4B88-4898-88EA-2FD691C245C1}"/>
              </a:ext>
            </a:extLst>
          </p:cNvPr>
          <p:cNvCxnSpPr/>
          <p:nvPr/>
        </p:nvCxnSpPr>
        <p:spPr>
          <a:xfrm>
            <a:off x="8311486" y="1764826"/>
            <a:ext cx="1678675" cy="127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9104F320-E2A7-472A-A7FE-AC817CDB2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33" y="1324235"/>
            <a:ext cx="378199" cy="378199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4734D88-18C3-484B-8964-39E299B2442A}"/>
              </a:ext>
            </a:extLst>
          </p:cNvPr>
          <p:cNvCxnSpPr/>
          <p:nvPr/>
        </p:nvCxnSpPr>
        <p:spPr>
          <a:xfrm>
            <a:off x="109182" y="2060469"/>
            <a:ext cx="1146412" cy="1368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663D4118-784B-402C-8D68-7458DE52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483" y="1310206"/>
            <a:ext cx="3028950" cy="412392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D73D652-2951-41C4-861C-126C7A27B6E1}"/>
              </a:ext>
            </a:extLst>
          </p:cNvPr>
          <p:cNvCxnSpPr>
            <a:endCxn id="108" idx="3"/>
          </p:cNvCxnSpPr>
          <p:nvPr/>
        </p:nvCxnSpPr>
        <p:spPr>
          <a:xfrm flipV="1">
            <a:off x="5117910" y="1513335"/>
            <a:ext cx="747722" cy="209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49E3D336-0A40-4079-9596-98EECC29B8F0}"/>
              </a:ext>
            </a:extLst>
          </p:cNvPr>
          <p:cNvSpPr/>
          <p:nvPr/>
        </p:nvSpPr>
        <p:spPr>
          <a:xfrm>
            <a:off x="10590663" y="2404138"/>
            <a:ext cx="873456" cy="905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6A333A7-A575-4144-A640-9AE4E732AB2F}"/>
              </a:ext>
            </a:extLst>
          </p:cNvPr>
          <p:cNvSpPr/>
          <p:nvPr/>
        </p:nvSpPr>
        <p:spPr>
          <a:xfrm>
            <a:off x="10692077" y="3254281"/>
            <a:ext cx="1013398" cy="12230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9D13BCD-1215-438B-B4F5-BB8261B587E1}"/>
              </a:ext>
            </a:extLst>
          </p:cNvPr>
          <p:cNvSpPr txBox="1"/>
          <p:nvPr/>
        </p:nvSpPr>
        <p:spPr>
          <a:xfrm>
            <a:off x="10303300" y="2014012"/>
            <a:ext cx="258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 CHALRIE(</a:t>
            </a:r>
            <a:r>
              <a:rPr lang="en-US" sz="800" strike="sngStrike" dirty="0" err="1"/>
              <a:t>Haenzel</a:t>
            </a:r>
            <a:r>
              <a:rPr lang="en-US" sz="800" strike="sngStrike" dirty="0"/>
              <a:t> </a:t>
            </a:r>
            <a:r>
              <a:rPr lang="en-US" sz="800" dirty="0"/>
              <a:t>)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C3AD97A6-C751-4D5A-92BC-3F62503B3E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" y="1685096"/>
            <a:ext cx="961379" cy="64091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6F2AC66E-8BF1-4A1A-8915-C8F13F00F4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" y="2392211"/>
            <a:ext cx="1024225" cy="5754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20" y="2160789"/>
            <a:ext cx="633458" cy="42733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28503" y="2160789"/>
            <a:ext cx="37224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z="800" dirty="0"/>
              <a:t> </a:t>
            </a:r>
            <a:r>
              <a:rPr lang="en-US" sz="800" dirty="0" err="1"/>
              <a:t>speration</a:t>
            </a:r>
            <a:r>
              <a:rPr lang="en-US" sz="800" dirty="0"/>
              <a:t> x/y  </a:t>
            </a:r>
            <a:r>
              <a:rPr lang="en-US" sz="800" dirty="0" err="1"/>
              <a:t>Bendoritst</a:t>
            </a:r>
            <a:r>
              <a:rPr lang="en-US" sz="800" dirty="0"/>
              <a:t> from JFK(gymnasium) to SV.911(</a:t>
            </a:r>
            <a:r>
              <a:rPr lang="en-US" sz="800" strike="sngStrike" dirty="0" err="1"/>
              <a:t>linkenheim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rls</a:t>
            </a:r>
            <a:r>
              <a:rPr lang="en-US" sz="800" strike="sngStrike" dirty="0"/>
              <a:t>)</a:t>
            </a:r>
            <a:r>
              <a:rPr lang="en-US" dirty="0"/>
              <a:t> )</a:t>
            </a:r>
          </a:p>
          <a:p>
            <a:r>
              <a:rPr lang="en-US" sz="900" strike="sngStrike" dirty="0"/>
              <a:t>Pham, smith, </a:t>
            </a:r>
            <a:r>
              <a:rPr lang="en-US" sz="900" strike="sngStrike" dirty="0" err="1"/>
              <a:t>Droz</a:t>
            </a:r>
            <a:r>
              <a:rPr lang="en-US" sz="900" strike="sngStrike" dirty="0"/>
              <a:t>, …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346700" y="2374457"/>
            <a:ext cx="2362200" cy="109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2563871" y="2070570"/>
            <a:ext cx="7661915" cy="77814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866" y="3371852"/>
            <a:ext cx="2086284" cy="1157580"/>
          </a:xfrm>
          <a:prstGeom prst="rect">
            <a:avLst/>
          </a:prstGeom>
        </p:spPr>
      </p:pic>
      <p:sp>
        <p:nvSpPr>
          <p:cNvPr id="17" name="Cube 16"/>
          <p:cNvSpPr/>
          <p:nvPr/>
        </p:nvSpPr>
        <p:spPr>
          <a:xfrm>
            <a:off x="1943100" y="2094621"/>
            <a:ext cx="515383" cy="8730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805905" y="2279624"/>
            <a:ext cx="871807" cy="4651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82388" y="2967696"/>
            <a:ext cx="1186437" cy="865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539" y="6201028"/>
            <a:ext cx="905627" cy="40981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164816" y="6201028"/>
            <a:ext cx="775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trike="sngStrike" dirty="0"/>
              <a:t>(“tootsie”.</a:t>
            </a:r>
            <a:r>
              <a:rPr lang="en-US" strike="sngStrike" dirty="0" err="1"/>
              <a:t>anglea.step</a:t>
            </a:r>
            <a:r>
              <a:rPr lang="en-US" strike="sngStrike" dirty="0"/>
              <a:t>, report card </a:t>
            </a:r>
            <a:r>
              <a:rPr lang="en-US" dirty="0"/>
              <a:t>FEDERAL.STATE.LAW.SCHOOL.RPORT CARD)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621648" y="6039385"/>
            <a:ext cx="811423" cy="2165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MATHEW(JFK)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2101274" y="6039384"/>
            <a:ext cx="8964576" cy="57145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9815853" y="6147639"/>
            <a:ext cx="1067333" cy="494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037825" y="5542444"/>
            <a:ext cx="625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V2.FBI:KIDNAPAING !JFK(KOCHEMAN) </a:t>
            </a:r>
            <a:r>
              <a:rPr lang="en-US" sz="800" strike="sngStrike" dirty="0"/>
              <a:t>email for city hall daughter not in JFK(gymnasium) anymore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2062815" y="5431204"/>
            <a:ext cx="8964576" cy="52354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5594" y="5456176"/>
            <a:ext cx="695325" cy="4191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2916" y="6115563"/>
            <a:ext cx="695325" cy="4191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08" y="1704385"/>
            <a:ext cx="419060" cy="590731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1027148" y="1579813"/>
            <a:ext cx="748672" cy="744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127" y="1831497"/>
            <a:ext cx="419060" cy="59073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F2AC66E-8BF1-4A1A-8915-C8F13F00F4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54" y="3257673"/>
            <a:ext cx="1024225" cy="57548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226816" y="3340935"/>
            <a:ext cx="443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!Religion: </a:t>
            </a:r>
            <a:r>
              <a:rPr lang="en-US" dirty="0" err="1"/>
              <a:t>Ethik</a:t>
            </a:r>
            <a:r>
              <a:rPr lang="en-US" dirty="0"/>
              <a:t>	CPVA </a:t>
            </a:r>
            <a:r>
              <a:rPr lang="en-US" strike="sngStrike" dirty="0" err="1"/>
              <a:t>kayouglue</a:t>
            </a:r>
            <a:r>
              <a:rPr lang="en-US" strike="sngStrike" dirty="0"/>
              <a:t>.”</a:t>
            </a:r>
            <a:r>
              <a:rPr lang="en-US" strike="sngStrike" dirty="0" err="1"/>
              <a:t>typhon</a:t>
            </a:r>
            <a:r>
              <a:rPr lang="en-US" strike="sngStrike" dirty="0"/>
              <a:t>”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07253" y="3481081"/>
            <a:ext cx="1758379" cy="146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172137" y="3160289"/>
            <a:ext cx="131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Class: Ethics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561645" y="3138907"/>
            <a:ext cx="8024713" cy="74686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" y="1187533"/>
            <a:ext cx="487362" cy="487362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41" idx="1"/>
          </p:cNvCxnSpPr>
          <p:nvPr/>
        </p:nvCxnSpPr>
        <p:spPr>
          <a:xfrm flipV="1">
            <a:off x="7926" y="1310206"/>
            <a:ext cx="601525" cy="121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281" y="4460748"/>
            <a:ext cx="1972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MLK( KING.G.GOD. </a:t>
            </a:r>
            <a:r>
              <a:rPr lang="en-US" sz="800" strike="sngStrike" dirty="0" err="1"/>
              <a:t>Gorbahcev</a:t>
            </a:r>
            <a:r>
              <a:rPr lang="en-US" sz="800" strike="sngStrike" dirty="0"/>
              <a:t>(Hr. </a:t>
            </a:r>
            <a:r>
              <a:rPr lang="en-US" sz="800" strike="sngStrike" dirty="0" err="1"/>
              <a:t>Hengst</a:t>
            </a:r>
            <a:r>
              <a:rPr lang="en-US" sz="800" strike="sngStrike" dirty="0"/>
              <a:t>)</a:t>
            </a:r>
            <a:r>
              <a:rPr lang="en-US" sz="800" dirty="0"/>
              <a:t>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546673" y="4047416"/>
            <a:ext cx="8064017" cy="6046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97" y="4588719"/>
            <a:ext cx="923097" cy="613761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09182" y="4895599"/>
            <a:ext cx="500269" cy="306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197" y="1310206"/>
            <a:ext cx="1740494" cy="24535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9506171" y="3043451"/>
            <a:ext cx="654581" cy="666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3651" y="4774127"/>
            <a:ext cx="387468" cy="54882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2782532" y="4819232"/>
            <a:ext cx="760122" cy="4036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584817" y="4746215"/>
            <a:ext cx="9050687" cy="6046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004" y="4834757"/>
            <a:ext cx="487362" cy="48736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5487433" y="4947200"/>
            <a:ext cx="907395" cy="241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142421" y="4871258"/>
            <a:ext cx="2269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BSc. Design (UC Davis)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260476" y="4732150"/>
            <a:ext cx="65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A.R.T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260476" y="4947727"/>
            <a:ext cx="117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D.E.S.I.G.N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050501" y="5006782"/>
            <a:ext cx="258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Bildendekunst</a:t>
            </a:r>
            <a:r>
              <a:rPr lang="en-US" sz="800" strike="sngStrike" dirty="0"/>
              <a:t>: undertaker5.0 </a:t>
            </a:r>
            <a:r>
              <a:rPr lang="en-US" dirty="0"/>
              <a:t>GREENSPAN</a:t>
            </a:r>
          </a:p>
        </p:txBody>
      </p:sp>
      <p:cxnSp>
        <p:nvCxnSpPr>
          <p:cNvPr id="73" name="Straight Connector 72"/>
          <p:cNvCxnSpPr>
            <a:stCxn id="63" idx="1"/>
          </p:cNvCxnSpPr>
          <p:nvPr/>
        </p:nvCxnSpPr>
        <p:spPr>
          <a:xfrm flipV="1">
            <a:off x="6142421" y="5006782"/>
            <a:ext cx="2386848" cy="49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4" idx="1"/>
          </p:cNvCxnSpPr>
          <p:nvPr/>
        </p:nvCxnSpPr>
        <p:spPr>
          <a:xfrm>
            <a:off x="9260476" y="4916816"/>
            <a:ext cx="1325882" cy="285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9260476" y="4834757"/>
            <a:ext cx="555377" cy="266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650997" y="1187533"/>
            <a:ext cx="1959693" cy="269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9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71" y="2060519"/>
            <a:ext cx="1234848" cy="12348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14" y="2060520"/>
            <a:ext cx="1682138" cy="123484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650419" y="2060519"/>
            <a:ext cx="2002563" cy="1234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78262" y="1969079"/>
            <a:ext cx="1750423" cy="1326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52982" y="1846946"/>
            <a:ext cx="2289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“Congo”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867742" y="2524990"/>
            <a:ext cx="21482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  <a:p>
            <a:r>
              <a:rPr lang="en-US" dirty="0"/>
              <a:t>(HOMCIE:LUX:VHS) : </a:t>
            </a:r>
          </a:p>
          <a:p>
            <a:r>
              <a:rPr lang="en-US" strike="sngStrike" dirty="0"/>
              <a:t>Anaconda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3652982" y="2060519"/>
            <a:ext cx="2362977" cy="1387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866864" y="2060519"/>
            <a:ext cx="3170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Hamition.Dierceton</a:t>
            </a:r>
            <a:r>
              <a:rPr lang="en-US" dirty="0"/>
              <a:t> 1998</a:t>
            </a:r>
          </a:p>
          <a:p>
            <a:r>
              <a:rPr lang="en-US" dirty="0" err="1"/>
              <a:t>Ghoeh</a:t>
            </a:r>
            <a:r>
              <a:rPr lang="en-US" dirty="0"/>
              <a:t>(</a:t>
            </a:r>
            <a:r>
              <a:rPr lang="en-US" dirty="0" err="1"/>
              <a:t>mcieha</a:t>
            </a:r>
            <a:r>
              <a:rPr lang="en-US" dirty="0"/>
              <a:t>) running from anaconda</a:t>
            </a:r>
          </a:p>
          <a:p>
            <a:r>
              <a:rPr lang="en-US" dirty="0"/>
              <a:t>IPX HOCMIE:JSUES.VIRGIUNA.MARY</a:t>
            </a:r>
          </a:p>
          <a:p>
            <a:r>
              <a:rPr lang="en-US" dirty="0"/>
              <a:t>2014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16" y="2060519"/>
            <a:ext cx="1430791" cy="143079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740256" y="1934196"/>
            <a:ext cx="23663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!LARRY(</a:t>
            </a:r>
            <a:r>
              <a:rPr lang="en-US" sz="800" dirty="0" err="1"/>
              <a:t>eval.prof.efal:FBI:INT:WAR</a:t>
            </a:r>
            <a:r>
              <a:rPr lang="en-US" sz="800" dirty="0"/>
              <a:t> RIEM:GENCODIE)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866864" y="2047000"/>
            <a:ext cx="2521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Did I mean </a:t>
            </a:r>
            <a:r>
              <a:rPr lang="en-US" sz="800" strike="sngStrike" dirty="0" err="1"/>
              <a:t>sbry</a:t>
            </a:r>
            <a:r>
              <a:rPr lang="en-US" sz="800" strike="sngStrike" dirty="0"/>
              <a:t> or </a:t>
            </a:r>
            <a:r>
              <a:rPr lang="en-US" sz="800" strike="sngStrike" dirty="0" err="1"/>
              <a:t>hamition</a:t>
            </a:r>
            <a:r>
              <a:rPr lang="en-US" sz="800" strike="sngStrike" dirty="0"/>
              <a:t>? </a:t>
            </a:r>
            <a:r>
              <a:rPr lang="en-US" sz="800" strike="sngStrike" dirty="0" err="1"/>
              <a:t>Tuti</a:t>
            </a:r>
            <a:r>
              <a:rPr lang="en-US" sz="800" strike="sngStrike" dirty="0"/>
              <a:t> fruit </a:t>
            </a:r>
            <a:r>
              <a:rPr lang="en-US" sz="800" dirty="0"/>
              <a:t>0.1 HOMCI:JEUSE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6015959" y="2041918"/>
            <a:ext cx="1724297" cy="1449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650419" y="2004358"/>
            <a:ext cx="9273919" cy="154311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753768" y="3943696"/>
            <a:ext cx="237616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“Angola”</a:t>
            </a:r>
          </a:p>
          <a:p>
            <a:r>
              <a:rPr lang="en-US" sz="800" strike="sngStrike" dirty="0" err="1"/>
              <a:t>Kito</a:t>
            </a:r>
            <a:r>
              <a:rPr lang="en-US" sz="800" strike="sngStrike" dirty="0"/>
              <a:t> ? !free</a:t>
            </a:r>
          </a:p>
          <a:p>
            <a:r>
              <a:rPr lang="en-US" dirty="0"/>
              <a:t>Lion King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3753768" y="5003740"/>
            <a:ext cx="13230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334" y="4259457"/>
            <a:ext cx="1368232" cy="76621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04" y="4136428"/>
            <a:ext cx="635387" cy="422821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6344135" y="3992082"/>
            <a:ext cx="2390298" cy="13057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589056" y="3754719"/>
            <a:ext cx="9273919" cy="154311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84792" y="1372152"/>
            <a:ext cx="413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8/15/2023 1:21PM Still about Magic Penis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2059313" y="2404231"/>
            <a:ext cx="418012" cy="582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2138742" y="1998516"/>
            <a:ext cx="1304183" cy="123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70" y="3814845"/>
            <a:ext cx="1213484" cy="1374515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0" y="3754719"/>
            <a:ext cx="1750423" cy="1326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753768" y="2262444"/>
            <a:ext cx="1579968" cy="369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522354" y="3772635"/>
            <a:ext cx="2278845" cy="1060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0539" y="1706665"/>
            <a:ext cx="2472826" cy="13951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394" y="3554610"/>
            <a:ext cx="2472826" cy="1395132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422813" y="5773783"/>
            <a:ext cx="942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algorim</a:t>
            </a:r>
            <a:r>
              <a:rPr lang="en-US" dirty="0"/>
              <a:t> for </a:t>
            </a:r>
            <a:r>
              <a:rPr lang="en-US" dirty="0" err="1"/>
              <a:t>equltiy</a:t>
            </a:r>
            <a:r>
              <a:rPr lang="en-US" dirty="0"/>
              <a:t> at any country </a:t>
            </a:r>
            <a:r>
              <a:rPr lang="en-US" dirty="0" err="1"/>
              <a:t>nonPoliceTRX</a:t>
            </a:r>
            <a:r>
              <a:rPr lang="en-US" dirty="0"/>
              <a:t>(logical), Food, from Shelter resident !computer</a:t>
            </a:r>
          </a:p>
        </p:txBody>
      </p:sp>
      <p:cxnSp>
        <p:nvCxnSpPr>
          <p:cNvPr id="82" name="Straight Connector 81"/>
          <p:cNvCxnSpPr>
            <a:stCxn id="80" idx="1"/>
            <a:endCxn id="80" idx="3"/>
          </p:cNvCxnSpPr>
          <p:nvPr/>
        </p:nvCxnSpPr>
        <p:spPr>
          <a:xfrm>
            <a:off x="1422813" y="5958449"/>
            <a:ext cx="94296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367654" y="5768339"/>
            <a:ext cx="9387433" cy="36204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58" y="6237912"/>
            <a:ext cx="683096" cy="479187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415571" y="6143115"/>
            <a:ext cx="1173485" cy="457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422813" y="6289662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John, St. Anselm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447869" y="6505901"/>
            <a:ext cx="7312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gandhi</a:t>
            </a:r>
            <a:r>
              <a:rPr lang="en-US" sz="800" strike="sngStrike" dirty="0"/>
              <a:t> priest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684558" y="6236463"/>
            <a:ext cx="2463407" cy="4806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65" y="3402127"/>
            <a:ext cx="170859" cy="291056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3032364" y="3475216"/>
            <a:ext cx="563180" cy="1254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244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319" y="3029000"/>
            <a:ext cx="1304762" cy="80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19" y="3029000"/>
            <a:ext cx="1304762" cy="800000"/>
          </a:xfrm>
          <a:prstGeom prst="rect">
            <a:avLst/>
          </a:prstGeom>
        </p:spPr>
      </p:pic>
      <p:sp>
        <p:nvSpPr>
          <p:cNvPr id="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456319" y="3932822"/>
            <a:ext cx="22541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sharads</a:t>
            </a:r>
            <a:r>
              <a:rPr lang="en-US" sz="800" strike="sngStrike" dirty="0"/>
              <a:t>,!</a:t>
            </a:r>
            <a:r>
              <a:rPr lang="en-US" sz="800" strike="sngStrike" dirty="0" err="1"/>
              <a:t>brdge</a:t>
            </a:r>
            <a:r>
              <a:rPr lang="en-US" sz="800" strike="sngStrike" dirty="0"/>
              <a:t>; do you want to play </a:t>
            </a:r>
            <a:r>
              <a:rPr lang="en-US" sz="800" strike="sngStrike" dirty="0" err="1"/>
              <a:t>sharads</a:t>
            </a:r>
            <a:r>
              <a:rPr lang="en-US" sz="800" strike="sngStrike" dirty="0"/>
              <a:t>; no.</a:t>
            </a:r>
          </a:p>
          <a:p>
            <a:r>
              <a:rPr lang="en-US" sz="800" strike="sngStrike" dirty="0" err="1"/>
              <a:t>sharads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nintendo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utilty</a:t>
            </a:r>
            <a:endParaRPr lang="en-US" sz="800" strike="sngStrike" dirty="0"/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11712" y="424059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978400" y="2844800"/>
            <a:ext cx="3708400" cy="98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12" y="1581150"/>
            <a:ext cx="2466975" cy="18478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1" y="5036815"/>
            <a:ext cx="522514" cy="52251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644571" y="4878972"/>
            <a:ext cx="667657" cy="901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382712" y="1473200"/>
            <a:ext cx="2617788" cy="2459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64095" y="1853674"/>
            <a:ext cx="19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Introduction: Sega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11" y="3955047"/>
            <a:ext cx="2466975" cy="184785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282078" y="3649161"/>
            <a:ext cx="2617788" cy="2459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925" y="2690311"/>
            <a:ext cx="669058" cy="92283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3580327" y="2427751"/>
            <a:ext cx="1723750" cy="1401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88400" y="2305944"/>
            <a:ext cx="584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/>
              <a:t>!Yang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2344" y="2392989"/>
            <a:ext cx="9140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40 </a:t>
            </a:r>
            <a:r>
              <a:rPr lang="en-US" sz="800" strike="sngStrike" dirty="0" err="1"/>
              <a:t>Tawian</a:t>
            </a:r>
            <a:r>
              <a:rPr lang="en-US" sz="800" strike="sngStrike" dirty="0"/>
              <a:t>; 20(or)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17105" y="4209821"/>
            <a:ext cx="40427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!7 or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9244" y="1327378"/>
            <a:ext cx="13516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</a:t>
            </a:r>
            <a:r>
              <a:rPr lang="en-US" sz="800" dirty="0" err="1"/>
              <a:t>eval</a:t>
            </a:r>
            <a:r>
              <a:rPr lang="en-US" sz="800" dirty="0"/>
              <a:t> Asia, Foster </a:t>
            </a:r>
            <a:r>
              <a:rPr lang="en-US" sz="800" dirty="0" err="1"/>
              <a:t>City.ext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10356024" y="3748156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LIFE.alg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3804" y="2254029"/>
            <a:ext cx="2472826" cy="139513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9373304" y="1417991"/>
            <a:ext cx="0" cy="4982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0293466" y="3909395"/>
            <a:ext cx="685800" cy="206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998" y="4548375"/>
            <a:ext cx="1277626" cy="170569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0020300" y="4609931"/>
            <a:ext cx="2171700" cy="1644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970464" y="3970950"/>
            <a:ext cx="183069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Goeho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miehala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Husband at Work</a:t>
            </a:r>
          </a:p>
          <a:p>
            <a:r>
              <a:rPr lang="en-US" dirty="0"/>
              <a:t>INTENT PAYMETN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710034" y="4000526"/>
            <a:ext cx="16882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HOMI:NANA(</a:t>
            </a:r>
            <a:r>
              <a:rPr lang="en-US" sz="800" dirty="0" err="1"/>
              <a:t>gree</a:t>
            </a:r>
            <a:r>
              <a:rPr lang="en-US" sz="800" dirty="0"/>
              <a:t> </a:t>
            </a:r>
            <a:r>
              <a:rPr lang="en-US" sz="800" dirty="0" err="1"/>
              <a:t>tump</a:t>
            </a:r>
            <a:r>
              <a:rPr lang="en-US" sz="800" dirty="0"/>
              <a:t> MACEDNIA)</a:t>
            </a:r>
          </a:p>
          <a:p>
            <a:r>
              <a:rPr lang="en-US" sz="800" strike="sngStrike" dirty="0"/>
              <a:t>May be from other </a:t>
            </a:r>
            <a:r>
              <a:rPr lang="en-US" sz="800" strike="sngStrike" dirty="0" err="1"/>
              <a:t>fahter</a:t>
            </a:r>
            <a:endParaRPr lang="en-US" sz="800" strike="sngStrike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9951063" y="4034505"/>
            <a:ext cx="2111082" cy="252713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>
                <a:alpha val="96863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76146" y="1306808"/>
            <a:ext cx="4787092" cy="242689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76146" y="3875710"/>
            <a:ext cx="4787092" cy="242689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5329369" y="2799392"/>
            <a:ext cx="3061216" cy="162587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3580327" y="5559329"/>
            <a:ext cx="3003063" cy="46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688752" y="5869350"/>
            <a:ext cx="26756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SQ.HOMICIDE:SUNSTORKE</a:t>
            </a:r>
          </a:p>
          <a:p>
            <a:r>
              <a:rPr lang="en-US" dirty="0"/>
              <a:t>TERMINATOR:JOSEPH</a:t>
            </a:r>
            <a:br>
              <a:rPr lang="en-US" dirty="0"/>
            </a:br>
            <a:r>
              <a:rPr lang="en-US" sz="800" dirty="0" err="1"/>
              <a:t>kodak</a:t>
            </a:r>
            <a:r>
              <a:rPr lang="en-US" sz="800" dirty="0"/>
              <a:t> </a:t>
            </a:r>
            <a:r>
              <a:rPr lang="en-US" sz="800" dirty="0" err="1"/>
              <a:t>facebook</a:t>
            </a:r>
            <a:r>
              <a:rPr lang="en-US" sz="800" dirty="0"/>
              <a:t> </a:t>
            </a:r>
            <a:r>
              <a:rPr lang="en-US" sz="800" dirty="0" err="1"/>
              <a:t>sunol</a:t>
            </a:r>
            <a:r>
              <a:rPr lang="en-US" sz="800" dirty="0"/>
              <a:t>; </a:t>
            </a:r>
            <a:r>
              <a:rPr lang="en-US" sz="800" dirty="0" err="1"/>
              <a:t>leive</a:t>
            </a:r>
            <a:r>
              <a:rPr lang="en-US" sz="800" dirty="0"/>
              <a:t> </a:t>
            </a:r>
            <a:r>
              <a:rPr lang="en-US" sz="800" dirty="0" err="1"/>
              <a:t>jeasn</a:t>
            </a:r>
            <a:r>
              <a:rPr lang="en-US" sz="800" dirty="0"/>
              <a:t>; backside photo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761081" y="6515101"/>
            <a:ext cx="2179719" cy="73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6624124" y="5819003"/>
            <a:ext cx="2804860" cy="84982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0246998" y="4425265"/>
            <a:ext cx="1411602" cy="19755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684" y="1276280"/>
            <a:ext cx="1321214" cy="140000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864952" y="1348232"/>
            <a:ext cx="56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!rad</a:t>
            </a:r>
          </a:p>
        </p:txBody>
      </p:sp>
      <p:cxnSp>
        <p:nvCxnSpPr>
          <p:cNvPr id="59" name="Straight Arrow Connector 58"/>
          <p:cNvCxnSpPr>
            <a:stCxn id="57" idx="2"/>
          </p:cNvCxnSpPr>
          <p:nvPr/>
        </p:nvCxnSpPr>
        <p:spPr>
          <a:xfrm flipH="1">
            <a:off x="8446306" y="1717564"/>
            <a:ext cx="702570" cy="285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243095" y="2593306"/>
            <a:ext cx="15215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dirty="0" err="1"/>
              <a:t>HOMCEI:LUX:violets.IPX.</a:t>
            </a:r>
            <a:r>
              <a:rPr lang="en-US" sz="800" strike="sngStrike" dirty="0" err="1"/>
              <a:t>radical</a:t>
            </a:r>
            <a:endParaRPr lang="en-US" sz="800" strike="sngStrike" dirty="0"/>
          </a:p>
        </p:txBody>
      </p:sp>
      <p:cxnSp>
        <p:nvCxnSpPr>
          <p:cNvPr id="62" name="Straight Connector 61"/>
          <p:cNvCxnSpPr>
            <a:endCxn id="28" idx="1"/>
          </p:cNvCxnSpPr>
          <p:nvPr/>
        </p:nvCxnSpPr>
        <p:spPr>
          <a:xfrm>
            <a:off x="6891419" y="1276280"/>
            <a:ext cx="1896981" cy="1183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282078" y="1983505"/>
            <a:ext cx="2075173" cy="1075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0" y="1534869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40 or 60 hardball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06" y="1587486"/>
            <a:ext cx="169110" cy="21693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-25518" y="1417991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0304" y="1473200"/>
            <a:ext cx="1073412" cy="37517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/>
          <p:cNvCxnSpPr>
            <a:endCxn id="68" idx="3"/>
          </p:cNvCxnSpPr>
          <p:nvPr/>
        </p:nvCxnSpPr>
        <p:spPr>
          <a:xfrm flipV="1">
            <a:off x="785553" y="1660789"/>
            <a:ext cx="308163" cy="56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-69837" y="1823890"/>
            <a:ext cx="172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 </a:t>
            </a:r>
            <a:r>
              <a:rPr lang="en-US" sz="800" dirty="0"/>
              <a:t>Apple Store/Gravis Store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13925" y="1853094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Introductoin</a:t>
            </a:r>
            <a:r>
              <a:rPr lang="en-US" sz="800" dirty="0"/>
              <a:t> Game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55575" y="1848377"/>
            <a:ext cx="853586" cy="34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282267" y="5773818"/>
            <a:ext cx="2205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KOCHEMAN</a:t>
            </a:r>
          </a:p>
          <a:p>
            <a:r>
              <a:rPr lang="en-US" dirty="0"/>
              <a:t>30 </a:t>
            </a:r>
            <a:r>
              <a:rPr lang="en-US" dirty="0" err="1"/>
              <a:t>mintes</a:t>
            </a:r>
            <a:r>
              <a:rPr lang="en-US" dirty="0"/>
              <a:t>/ 0.1mg </a:t>
            </a:r>
            <a:r>
              <a:rPr lang="en-US" dirty="0" err="1"/>
              <a:t>avg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9517930" y="4760229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9501119" y="4751431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 rot="16200000">
            <a:off x="9380048" y="48761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926084" y="4764405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074" y="4852450"/>
            <a:ext cx="893276" cy="50023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1326135" y="5311432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Do you have </a:t>
            </a:r>
            <a:r>
              <a:rPr lang="en-US" sz="800" strike="sngStrike" dirty="0" err="1"/>
              <a:t>aciggerete</a:t>
            </a:r>
            <a:r>
              <a:rPr lang="en-US" sz="800" strike="sngStrike" dirty="0"/>
              <a:t>?</a:t>
            </a:r>
          </a:p>
          <a:p>
            <a:r>
              <a:rPr lang="en-US" sz="800" strike="sngStrike" dirty="0"/>
              <a:t>No</a:t>
            </a:r>
          </a:p>
          <a:p>
            <a:r>
              <a:rPr lang="en-US" sz="800" strike="sngStrike" dirty="0" err="1"/>
              <a:t>Sielt</a:t>
            </a:r>
            <a:r>
              <a:rPr lang="en-US" sz="800" strike="sngStrike" dirty="0"/>
              <a:t>: good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8196181" y="1276280"/>
            <a:ext cx="744619" cy="52814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871629" y="1169720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nonPoliceQOS</a:t>
            </a:r>
            <a:endParaRPr lang="en-US" sz="8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233546" y="1314573"/>
            <a:ext cx="1584406" cy="14122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329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Box 131"/>
          <p:cNvSpPr txBox="1"/>
          <p:nvPr/>
        </p:nvSpPr>
        <p:spPr>
          <a:xfrm>
            <a:off x="6810679" y="4974869"/>
            <a:ext cx="8435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Tv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en-US" sz="800" strike="sngStrike" dirty="0"/>
              <a:t>playboy</a:t>
            </a:r>
          </a:p>
          <a:p>
            <a:r>
              <a:rPr lang="en-US" sz="800" strike="sngStrike" dirty="0"/>
              <a:t>Sport </a:t>
            </a:r>
            <a:r>
              <a:rPr lang="en-US" sz="800" strike="sngStrike" dirty="0" err="1"/>
              <a:t>Isllstrated</a:t>
            </a:r>
            <a:endParaRPr lang="en-US" sz="800" strike="sngStrike" dirty="0"/>
          </a:p>
          <a:p>
            <a:r>
              <a:rPr lang="en-US" sz="800" strike="sngStrike" dirty="0" err="1"/>
              <a:t>Ms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america</a:t>
            </a:r>
            <a:endParaRPr lang="en-US" sz="800" strike="sngStrike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60" y="4952161"/>
            <a:ext cx="484640" cy="621676"/>
          </a:xfrm>
          <a:prstGeom prst="rect">
            <a:avLst/>
          </a:prstGeom>
        </p:spPr>
      </p:pic>
      <p:sp>
        <p:nvSpPr>
          <p:cNvPr id="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340100" y="2527300"/>
            <a:ext cx="4330700" cy="1244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724400" y="303530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</a:t>
            </a:r>
            <a:r>
              <a:rPr lang="en-US" dirty="0" err="1"/>
              <a:t>ft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651000" y="4406900"/>
            <a:ext cx="3073400" cy="1257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4032180"/>
            <a:ext cx="1321214" cy="140000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056104" y="4032180"/>
            <a:ext cx="1584406" cy="14122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492500" y="4406900"/>
            <a:ext cx="774700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64228" y="453655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633034" y="401942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Walk over there?</a:t>
            </a:r>
          </a:p>
          <a:p>
            <a:r>
              <a:rPr lang="en-US" sz="900" strike="sngStrike" dirty="0"/>
              <a:t>Or keep playing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53" y="6507975"/>
            <a:ext cx="179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Firetruck 1:44PM</a:t>
            </a:r>
          </a:p>
        </p:txBody>
      </p:sp>
      <p:sp>
        <p:nvSpPr>
          <p:cNvPr id="47" name="Oval 46"/>
          <p:cNvSpPr/>
          <p:nvPr/>
        </p:nvSpPr>
        <p:spPr>
          <a:xfrm>
            <a:off x="7794325" y="2572266"/>
            <a:ext cx="1028700" cy="71016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3119" y="2809329"/>
            <a:ext cx="343499" cy="210612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8387357" y="2819401"/>
            <a:ext cx="401570" cy="215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9080201" y="2759591"/>
            <a:ext cx="381000" cy="260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8908750" y="2527300"/>
            <a:ext cx="692450" cy="5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708900" y="2235200"/>
            <a:ext cx="1970438" cy="11582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600213" y="4586091"/>
            <a:ext cx="320373" cy="33794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4927909" y="1214313"/>
            <a:ext cx="3660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 </a:t>
            </a:r>
            <a:r>
              <a:rPr lang="en-US" strike="sngStrike" dirty="0"/>
              <a:t>new game every day</a:t>
            </a:r>
          </a:p>
          <a:p>
            <a:r>
              <a:rPr lang="en-US" dirty="0"/>
              <a:t>EXT </a:t>
            </a:r>
            <a:r>
              <a:rPr lang="en-US" strike="sngStrike" dirty="0"/>
              <a:t>walk over there? Or keep playing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61" y="3620891"/>
            <a:ext cx="1210077" cy="1210077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7086600" y="3713957"/>
            <a:ext cx="2311999" cy="8721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633034" y="3508570"/>
            <a:ext cx="3374964" cy="39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129" y="4052191"/>
            <a:ext cx="728662" cy="728662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8470900" y="4150024"/>
            <a:ext cx="1130300" cy="436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338" y="3771900"/>
            <a:ext cx="1299962" cy="1000361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9679338" y="3574395"/>
            <a:ext cx="1561202" cy="13496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835" y="3713958"/>
            <a:ext cx="792706" cy="1058304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10533366" y="3589093"/>
            <a:ext cx="1561202" cy="13496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591" y="5263192"/>
            <a:ext cx="802016" cy="802016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7086600" y="5235177"/>
            <a:ext cx="2311999" cy="8721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154819" y="4958557"/>
            <a:ext cx="3078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</a:t>
            </a:r>
            <a:r>
              <a:rPr lang="en-US" dirty="0" err="1"/>
              <a:t>CPVA.nonPoliceSexAbuse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240422" y="5021372"/>
            <a:ext cx="4854146" cy="95560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9031339" y="5360101"/>
            <a:ext cx="126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VIRGINA.</a:t>
            </a:r>
            <a:r>
              <a:rPr lang="en-US" sz="800" strike="sngStrike" dirty="0" err="1"/>
              <a:t>oscar</a:t>
            </a:r>
            <a:endParaRPr lang="en-US" sz="800" strike="sngStrike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318123" y="3701333"/>
            <a:ext cx="4658161" cy="107092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54" y="5836979"/>
            <a:ext cx="555628" cy="802243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459086" y="5987811"/>
            <a:ext cx="1241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Watch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61882" y="5987811"/>
            <a:ext cx="119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Shoes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95" y="5891397"/>
            <a:ext cx="1161708" cy="69702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427272" y="5683944"/>
            <a:ext cx="1404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Student: Iran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165543" y="5669588"/>
            <a:ext cx="1810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Student: America</a:t>
            </a:r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2625613" y="6107311"/>
            <a:ext cx="539930" cy="296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4241225" y="5895132"/>
            <a:ext cx="1382857" cy="69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459086" y="5729735"/>
            <a:ext cx="4605522" cy="85868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Connector 120"/>
          <p:cNvCxnSpPr/>
          <p:nvPr/>
        </p:nvCxnSpPr>
        <p:spPr>
          <a:xfrm>
            <a:off x="4640510" y="2889766"/>
            <a:ext cx="702970" cy="618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3822" y="4830182"/>
            <a:ext cx="652331" cy="575836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>
            <a:off x="5379132" y="4586091"/>
            <a:ext cx="1034467" cy="1250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6096000" y="4799896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Phil(</a:t>
            </a:r>
            <a:r>
              <a:rPr lang="en-US" sz="800" dirty="0" err="1"/>
              <a:t>kim</a:t>
            </a:r>
            <a:r>
              <a:rPr lang="en-US" sz="800" dirty="0"/>
              <a:t>):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ms</a:t>
            </a:r>
            <a:r>
              <a:rPr lang="en-US" sz="800" strike="sngStrike" dirty="0"/>
              <a:t> America development</a:t>
            </a:r>
          </a:p>
          <a:p>
            <a:r>
              <a:rPr lang="en-US" sz="800" strike="sngStrike" dirty="0"/>
              <a:t>GREENSPAN: </a:t>
            </a:r>
            <a:r>
              <a:rPr lang="en-US" sz="800" strike="sngStrike" dirty="0" err="1"/>
              <a:t>mr</a:t>
            </a:r>
            <a:r>
              <a:rPr lang="en-US" sz="800" strike="sngStrike" dirty="0"/>
              <a:t> perfect</a:t>
            </a:r>
          </a:p>
          <a:p>
            <a:r>
              <a:rPr lang="en-US" sz="800" strike="sngStrike" dirty="0" err="1"/>
              <a:t>St.Ria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mr</a:t>
            </a:r>
            <a:r>
              <a:rPr lang="en-US" sz="800" strike="sngStrike" dirty="0"/>
              <a:t> wright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6096000" y="4799896"/>
            <a:ext cx="508000" cy="158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5532266" y="4790038"/>
            <a:ext cx="2138534" cy="85868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5909987" y="5211535"/>
            <a:ext cx="922613" cy="36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69390" y="4204091"/>
            <a:ext cx="974571" cy="392850"/>
          </a:xfrm>
          <a:prstGeom prst="rect">
            <a:avLst/>
          </a:prstGeom>
        </p:spPr>
      </p:pic>
      <p:cxnSp>
        <p:nvCxnSpPr>
          <p:cNvPr id="134" name="Straight Connector 133"/>
          <p:cNvCxnSpPr/>
          <p:nvPr/>
        </p:nvCxnSpPr>
        <p:spPr>
          <a:xfrm flipH="1">
            <a:off x="5679907" y="4183539"/>
            <a:ext cx="1200492" cy="402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54339" y="4218325"/>
            <a:ext cx="885714" cy="409524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5543873" y="4129539"/>
            <a:ext cx="1624087" cy="5564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Straight Connector 141"/>
          <p:cNvCxnSpPr/>
          <p:nvPr/>
        </p:nvCxnSpPr>
        <p:spPr>
          <a:xfrm>
            <a:off x="5741924" y="4056136"/>
            <a:ext cx="1138475" cy="683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325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41" y="1357224"/>
            <a:ext cx="2286000" cy="13811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5" y="1290575"/>
            <a:ext cx="1109655" cy="151999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27141" y="1290575"/>
            <a:ext cx="2438400" cy="1447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854200" y="1499348"/>
            <a:ext cx="2527300" cy="193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95979" y="1334546"/>
            <a:ext cx="26693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“Extra chip”</a:t>
            </a:r>
          </a:p>
          <a:p>
            <a:pPr marL="285750" indent="-285750">
              <a:buFontTx/>
              <a:buChar char="-"/>
            </a:pPr>
            <a:r>
              <a:rPr lang="en-US" sz="800" dirty="0"/>
              <a:t>0.1 </a:t>
            </a:r>
            <a:r>
              <a:rPr lang="en-US" sz="800" dirty="0" err="1"/>
              <a:t>LARRY.marx</a:t>
            </a:r>
            <a:r>
              <a:rPr lang="en-US" sz="800" dirty="0"/>
              <a:t>(FEDERAI </a:t>
            </a:r>
            <a:r>
              <a:rPr lang="en-US" sz="800" dirty="0" err="1"/>
              <a:t>DOULASS.marx</a:t>
            </a:r>
            <a:r>
              <a:rPr lang="en-US" sz="800" dirty="0"/>
              <a:t>(extra bone)</a:t>
            </a:r>
          </a:p>
          <a:p>
            <a:pPr marL="285750" indent="-285750">
              <a:buFontTx/>
              <a:buChar char="-"/>
            </a:pPr>
            <a:r>
              <a:rPr lang="en-US" sz="800" dirty="0"/>
              <a:t>0.1 0.001 !</a:t>
            </a:r>
            <a:r>
              <a:rPr lang="en-US" sz="800" dirty="0" err="1"/>
              <a:t>Jewihs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768979" y="1334546"/>
            <a:ext cx="2133600" cy="719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909364" y="1308343"/>
            <a:ext cx="2624138" cy="150222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4768979" y="1302538"/>
            <a:ext cx="2624138" cy="150222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425113" y="1285132"/>
            <a:ext cx="1312069" cy="150222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055941" y="2942106"/>
            <a:ext cx="149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800" dirty="0"/>
              <a:t>Stores State</a:t>
            </a:r>
          </a:p>
          <a:p>
            <a:pPr marL="285750" indent="-285750">
              <a:buFontTx/>
              <a:buChar char="-"/>
            </a:pPr>
            <a:r>
              <a:rPr lang="en-US" sz="800" dirty="0"/>
              <a:t>Hearts, Coins from Store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791885" y="4484471"/>
            <a:ext cx="1308243" cy="4129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9801476" y="4479527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!HOMICDIE:NANA</a:t>
            </a:r>
          </a:p>
        </p:txBody>
      </p:sp>
      <p:sp>
        <p:nvSpPr>
          <p:cNvPr id="64" name="Oval 63"/>
          <p:cNvSpPr/>
          <p:nvPr/>
        </p:nvSpPr>
        <p:spPr>
          <a:xfrm>
            <a:off x="10919076" y="4843416"/>
            <a:ext cx="343499" cy="2203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943841" y="3739261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Auschwitz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993299" y="4092285"/>
            <a:ext cx="798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Siment</a:t>
            </a:r>
            <a:r>
              <a:rPr lang="en-US" dirty="0"/>
              <a:t> HUDSON IPX.INT.CHEKCPIN CHARLIE </a:t>
            </a:r>
            <a:r>
              <a:rPr lang="en-US" dirty="0" err="1"/>
              <a:t>nintneodn</a:t>
            </a:r>
            <a:r>
              <a:rPr lang="en-US" dirty="0"/>
              <a:t> </a:t>
            </a:r>
            <a:r>
              <a:rPr lang="en-US" dirty="0" err="1"/>
              <a:t>connecto</a:t>
            </a:r>
            <a:r>
              <a:rPr lang="en-US" dirty="0"/>
              <a:t> adapter 110/220V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2512836" y="3918207"/>
            <a:ext cx="1776840" cy="1132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498" y="4000255"/>
            <a:ext cx="695147" cy="62181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4289676" y="4474084"/>
            <a:ext cx="391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Hudson; </a:t>
            </a:r>
            <a:r>
              <a:rPr lang="en-US" dirty="0" err="1"/>
              <a:t>Broght</a:t>
            </a:r>
            <a:r>
              <a:rPr lang="en-US" dirty="0"/>
              <a:t> Nintendo; </a:t>
            </a:r>
            <a:r>
              <a:rPr lang="en-US" dirty="0">
                <a:solidFill>
                  <a:schemeClr val="bg1"/>
                </a:solidFill>
              </a:rPr>
              <a:t>MARLIN AVE</a:t>
            </a:r>
          </a:p>
        </p:txBody>
      </p:sp>
      <p:cxnSp>
        <p:nvCxnSpPr>
          <p:cNvPr id="70" name="Straight Connector 69"/>
          <p:cNvCxnSpPr>
            <a:stCxn id="69" idx="1"/>
          </p:cNvCxnSpPr>
          <p:nvPr/>
        </p:nvCxnSpPr>
        <p:spPr>
          <a:xfrm flipV="1">
            <a:off x="4289676" y="4622074"/>
            <a:ext cx="2582298" cy="36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2324351" y="3729077"/>
            <a:ext cx="708025" cy="375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97554" y="3723634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).setup phones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44" y="3797880"/>
            <a:ext cx="1316705" cy="1352407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55575" y="3268907"/>
            <a:ext cx="17315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?changed </a:t>
            </a:r>
            <a:r>
              <a:rPr lang="en-US" sz="800" strike="sngStrike" dirty="0" err="1"/>
              <a:t>chanell</a:t>
            </a:r>
            <a:r>
              <a:rPr lang="en-US" sz="800" strike="sngStrike" dirty="0"/>
              <a:t> while play </a:t>
            </a:r>
            <a:r>
              <a:rPr lang="en-US" sz="800" strike="sngStrike" dirty="0" err="1"/>
              <a:t>videmes</a:t>
            </a:r>
            <a:endParaRPr lang="en-US" sz="800" strike="sngStrike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56283" y="3245407"/>
            <a:ext cx="11559991" cy="160258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43586" y="5202285"/>
            <a:ext cx="53428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Chruch</a:t>
            </a:r>
            <a:r>
              <a:rPr lang="en-US" sz="800" strike="sngStrike" dirty="0"/>
              <a:t> son; Cisco kid; </a:t>
            </a:r>
            <a:r>
              <a:rPr lang="en-US" sz="800" strike="sngStrike" dirty="0" err="1"/>
              <a:t>gary</a:t>
            </a:r>
            <a:r>
              <a:rPr lang="en-US" sz="800" strike="sngStrike" dirty="0"/>
              <a:t>; snuff  x/y </a:t>
            </a:r>
            <a:r>
              <a:rPr lang="en-US" dirty="0"/>
              <a:t>2014 CPVA FBI:WMD:COLROGS:BLACK</a:t>
            </a:r>
          </a:p>
          <a:p>
            <a:r>
              <a:rPr lang="en-US" sz="800" strike="sngStrike" dirty="0"/>
              <a:t>Phil github1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6" y="5694728"/>
            <a:ext cx="1096803" cy="998791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513425" y="5854700"/>
            <a:ext cx="1484129" cy="838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9447339" y="5493765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9430528" y="5484967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 rot="16200000">
            <a:off x="9309457" y="560964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855493" y="5497941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8483" y="5585986"/>
            <a:ext cx="893276" cy="500235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10919076" y="6286500"/>
            <a:ext cx="209407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1071476" y="6438900"/>
            <a:ext cx="209407" cy="266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679746" y="6231854"/>
            <a:ext cx="1016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 </a:t>
            </a:r>
            <a:r>
              <a:rPr lang="en-US" sz="800" dirty="0" err="1"/>
              <a:t>forgoet</a:t>
            </a:r>
            <a:r>
              <a:rPr lang="en-US" sz="800" dirty="0"/>
              <a:t> RCA </a:t>
            </a:r>
            <a:r>
              <a:rPr lang="en-US" sz="800" dirty="0" err="1"/>
              <a:t>phil</a:t>
            </a:r>
            <a:r>
              <a:rPr lang="en-US" sz="800" dirty="0"/>
              <a:t> </a:t>
            </a:r>
            <a:r>
              <a:rPr lang="en-US" sz="800" dirty="0" err="1"/>
              <a:t>tv</a:t>
            </a:r>
            <a:endParaRPr lang="en-US" sz="800" dirty="0"/>
          </a:p>
          <a:p>
            <a:r>
              <a:rPr lang="en-US" sz="800" dirty="0"/>
              <a:t>RF pack (in brain) </a:t>
            </a:r>
          </a:p>
          <a:p>
            <a:r>
              <a:rPr lang="en-US" sz="800" dirty="0"/>
              <a:t>HUSON to MARLIN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9679746" y="6274109"/>
            <a:ext cx="924754" cy="419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241" y="5796848"/>
            <a:ext cx="997996" cy="850145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2802299" y="5943600"/>
            <a:ext cx="1812691" cy="703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2845" y="5774940"/>
            <a:ext cx="96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RF-PACK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835779" y="5959606"/>
            <a:ext cx="39312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strike="sngStrike" dirty="0" err="1"/>
              <a:t>Densie</a:t>
            </a:r>
            <a:r>
              <a:rPr lang="en-US" strike="sngStrike" dirty="0"/>
              <a:t> Radio(KIT)</a:t>
            </a:r>
            <a:r>
              <a:rPr lang="en-US" dirty="0"/>
              <a:t> 1991/2017</a:t>
            </a:r>
          </a:p>
          <a:p>
            <a:r>
              <a:rPr lang="en-US" b="1" strike="sngStrike" dirty="0"/>
              <a:t>HOCM:JSUESE 2017 </a:t>
            </a:r>
            <a:r>
              <a:rPr lang="en-US" strike="sngStrike" dirty="0" err="1"/>
              <a:t>motocyelc</a:t>
            </a:r>
            <a:r>
              <a:rPr lang="en-US" strike="sngStrike" dirty="0"/>
              <a:t> </a:t>
            </a:r>
            <a:r>
              <a:rPr lang="en-US" strike="sngStrike" dirty="0" err="1"/>
              <a:t>cisco.kid</a:t>
            </a:r>
            <a:endParaRPr lang="en-US" strike="sngStrike" dirty="0"/>
          </a:p>
          <a:p>
            <a:r>
              <a:rPr lang="en-US" strike="sngStrike" dirty="0" err="1"/>
              <a:t>Balck</a:t>
            </a:r>
            <a:r>
              <a:rPr lang="en-US" strike="sngStrike" dirty="0"/>
              <a:t> roof/</a:t>
            </a:r>
            <a:r>
              <a:rPr lang="en-US" strike="sngStrike" dirty="0" err="1"/>
              <a:t>cealing</a:t>
            </a:r>
            <a:endParaRPr lang="en-US" strike="sngStrik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024" y="6164994"/>
            <a:ext cx="586435" cy="586435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4906456" y="5854700"/>
            <a:ext cx="163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PX </a:t>
            </a:r>
            <a:r>
              <a:rPr lang="en-US" sz="800" dirty="0"/>
              <a:t>PERGON:BASE:SCHOEL:JOEL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012795" y="56257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391" y="6052066"/>
            <a:ext cx="900136" cy="573396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1735039" y="5995122"/>
            <a:ext cx="1244168" cy="651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898" y="5297665"/>
            <a:ext cx="542694" cy="344770"/>
          </a:xfrm>
          <a:prstGeom prst="rect">
            <a:avLst/>
          </a:prstGeom>
        </p:spPr>
      </p:pic>
      <p:cxnSp>
        <p:nvCxnSpPr>
          <p:cNvPr id="97" name="Straight Connector 96"/>
          <p:cNvCxnSpPr>
            <a:endCxn id="95" idx="3"/>
          </p:cNvCxnSpPr>
          <p:nvPr/>
        </p:nvCxnSpPr>
        <p:spPr>
          <a:xfrm flipV="1">
            <a:off x="791898" y="5470050"/>
            <a:ext cx="542694" cy="115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86" idx="1"/>
            <a:endCxn id="86" idx="3"/>
          </p:cNvCxnSpPr>
          <p:nvPr/>
        </p:nvCxnSpPr>
        <p:spPr>
          <a:xfrm>
            <a:off x="62845" y="5959606"/>
            <a:ext cx="9626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904" y="4373771"/>
            <a:ext cx="2619375" cy="1743075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8835459" y="2731097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Inclei</a:t>
            </a:r>
            <a:r>
              <a:rPr lang="en-US" sz="800" strike="sngStrike" dirty="0"/>
              <a:t>: al </a:t>
            </a:r>
            <a:r>
              <a:rPr lang="en-US" sz="800" strike="sngStrike" dirty="0" err="1"/>
              <a:t>kaida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sadam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husain</a:t>
            </a:r>
            <a:endParaRPr lang="en-US" sz="800" strike="sngStrike" dirty="0"/>
          </a:p>
          <a:p>
            <a:r>
              <a:rPr lang="en-US" sz="800" strike="sngStrike" dirty="0"/>
              <a:t>Salem[0]</a:t>
            </a:r>
          </a:p>
          <a:p>
            <a:r>
              <a:rPr lang="en-US" sz="800" strike="sngStrike" dirty="0"/>
              <a:t>Soul: </a:t>
            </a:r>
            <a:r>
              <a:rPr lang="en-US" sz="800" strike="sngStrike" dirty="0" err="1"/>
              <a:t>ruayw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tain</a:t>
            </a:r>
            <a:endParaRPr lang="en-US" sz="800" strike="sngStrike" dirty="0"/>
          </a:p>
        </p:txBody>
      </p:sp>
      <p:sp>
        <p:nvSpPr>
          <p:cNvPr id="102" name="TextBox 101"/>
          <p:cNvSpPr txBox="1"/>
          <p:nvPr/>
        </p:nvSpPr>
        <p:spPr>
          <a:xfrm>
            <a:off x="6866641" y="3214514"/>
            <a:ext cx="84435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Assuem</a:t>
            </a:r>
            <a:r>
              <a:rPr lang="en-US" dirty="0"/>
              <a:t>: IPX 1990 </a:t>
            </a:r>
            <a:r>
              <a:rPr lang="en-US" dirty="0" err="1"/>
              <a:t>Febrary</a:t>
            </a:r>
            <a:r>
              <a:rPr lang="en-US" dirty="0"/>
              <a:t> 20</a:t>
            </a:r>
            <a:r>
              <a:rPr lang="en-US" baseline="30000" dirty="0"/>
              <a:t>th</a:t>
            </a:r>
            <a:r>
              <a:rPr lang="en-US" dirty="0"/>
              <a:t> PHONE.FATHER</a:t>
            </a:r>
          </a:p>
          <a:p>
            <a:r>
              <a:rPr lang="en-US" strike="sngStrike" dirty="0"/>
              <a:t>2000DM</a:t>
            </a:r>
            <a:r>
              <a:rPr lang="en-US" dirty="0"/>
              <a:t> 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Lufthansa(!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thomais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-is-dieter)</a:t>
            </a:r>
          </a:p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kaider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– hid the money;  !SCREEN CHANLOSR:!HOMCEI:MAINSTREETE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thosm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-is-dieter</a:t>
            </a:r>
          </a:p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LFEVEL: !GOD.!G.41.ATOMCLOICK(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CPVA.things.avg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   &lt;-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noNPoliceTRX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Hid the money ; actual $1.20  (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garding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joe)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foun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20c </a:t>
            </a:r>
          </a:p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Acutal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nindon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cord and book 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11980807" y="4373771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3032376" y="4484471"/>
            <a:ext cx="3513503" cy="1210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456256" y="2850625"/>
            <a:ext cx="4597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!41.SQ.CPVA.ATOMLCOK</a:t>
            </a:r>
            <a:r>
              <a:rPr lang="en-US" strike="sngStrike" dirty="0"/>
              <a:t>(Kia </a:t>
            </a:r>
            <a:r>
              <a:rPr lang="en-US" strike="sngStrike" dirty="0" err="1"/>
              <a:t>Soul;ruaway</a:t>
            </a:r>
            <a:r>
              <a:rPr lang="en-US" strike="sngStrike" dirty="0"/>
              <a:t> train)</a:t>
            </a:r>
          </a:p>
        </p:txBody>
      </p:sp>
    </p:spTree>
    <p:extLst>
      <p:ext uri="{BB962C8B-B14F-4D97-AF65-F5344CB8AC3E}">
        <p14:creationId xmlns:p14="http://schemas.microsoft.com/office/powerpoint/2010/main" val="3555821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V="1">
            <a:off x="0" y="4597400"/>
            <a:ext cx="5016500" cy="1587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8" y="3528176"/>
            <a:ext cx="3923342" cy="3157455"/>
          </a:xfrm>
          <a:prstGeom prst="rect">
            <a:avLst/>
          </a:prstGeom>
        </p:spPr>
      </p:pic>
      <p:sp>
        <p:nvSpPr>
          <p:cNvPr id="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362726"/>
            <a:ext cx="738187" cy="41723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039100" y="1346200"/>
            <a:ext cx="25400" cy="325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940300" y="1498600"/>
            <a:ext cx="76200" cy="3281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360193" y="4252370"/>
            <a:ext cx="2514600" cy="209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656" y="2239438"/>
            <a:ext cx="542694" cy="344770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1375006" y="2370186"/>
            <a:ext cx="542694" cy="115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798" y="1401321"/>
            <a:ext cx="1443329" cy="129107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981597" y="1295470"/>
            <a:ext cx="2103702" cy="1547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096000" y="4252370"/>
            <a:ext cx="890587" cy="71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5257800" y="2336800"/>
            <a:ext cx="419100" cy="35560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257800" y="2197100"/>
            <a:ext cx="4191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0426700" y="1346200"/>
            <a:ext cx="1765300" cy="571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Hudson Court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940800" y="2527300"/>
            <a:ext cx="42085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Hausarest</a:t>
            </a:r>
            <a:endParaRPr lang="en-US" dirty="0"/>
          </a:p>
          <a:p>
            <a:r>
              <a:rPr lang="en-US" dirty="0"/>
              <a:t>Mathew slides food under door</a:t>
            </a:r>
          </a:p>
          <a:p>
            <a:r>
              <a:rPr lang="en-US" dirty="0" err="1"/>
              <a:t>Atena</a:t>
            </a:r>
            <a:r>
              <a:rPr lang="en-US" dirty="0"/>
              <a:t> almost broken</a:t>
            </a:r>
          </a:p>
          <a:p>
            <a:r>
              <a:rPr lang="en-US" dirty="0"/>
              <a:t>Katy Boden and </a:t>
            </a:r>
            <a:r>
              <a:rPr lang="en-US" dirty="0" err="1"/>
              <a:t>logcal</a:t>
            </a:r>
            <a:r>
              <a:rPr lang="en-US" dirty="0"/>
              <a:t> Tyson; In </a:t>
            </a:r>
            <a:r>
              <a:rPr lang="en-US" dirty="0" err="1"/>
              <a:t>lviign</a:t>
            </a:r>
            <a:r>
              <a:rPr lang="en-US" dirty="0"/>
              <a:t> color</a:t>
            </a:r>
          </a:p>
          <a:p>
            <a:r>
              <a:rPr lang="en-US" dirty="0"/>
              <a:t>  - who cut the </a:t>
            </a:r>
            <a:r>
              <a:rPr lang="en-US" dirty="0" err="1"/>
              <a:t>chese</a:t>
            </a:r>
            <a:r>
              <a:rPr lang="en-US" dirty="0"/>
              <a:t>? -&gt;!DATE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248400" y="5254163"/>
            <a:ext cx="54657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St. </a:t>
            </a:r>
            <a:r>
              <a:rPr lang="en-US" dirty="0" err="1"/>
              <a:t>Prof.GovScl.TERMATONJoephse</a:t>
            </a:r>
            <a:endParaRPr lang="en-US" dirty="0"/>
          </a:p>
          <a:p>
            <a:r>
              <a:rPr lang="en-US" dirty="0"/>
              <a:t>Salem[0]</a:t>
            </a:r>
          </a:p>
          <a:p>
            <a:r>
              <a:rPr lang="en-US" dirty="0" err="1"/>
              <a:t>Hausarrest</a:t>
            </a:r>
            <a:r>
              <a:rPr lang="en-US" dirty="0"/>
              <a:t>! Orchard Park(anymore); NAVY </a:t>
            </a:r>
            <a:r>
              <a:rPr lang="en-US" dirty="0" err="1"/>
              <a:t>SAYLOR.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tyson</a:t>
            </a:r>
            <a:r>
              <a:rPr lang="en-US" sz="800" strike="sngStrike" dirty="0"/>
              <a:t>)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6248400" y="5391150"/>
            <a:ext cx="3898900" cy="12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1"/>
          </p:cNvCxnSpPr>
          <p:nvPr/>
        </p:nvCxnSpPr>
        <p:spPr>
          <a:xfrm>
            <a:off x="6248400" y="5715828"/>
            <a:ext cx="1155700" cy="41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248400" y="5986001"/>
            <a:ext cx="3556000" cy="43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1045062" y="5399498"/>
            <a:ext cx="669130" cy="858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58" y="2961742"/>
            <a:ext cx="1371429" cy="27619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93355" y="2880437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2023: 2:22PM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60375" y="3065103"/>
            <a:ext cx="1306628" cy="34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5591" y="3133713"/>
            <a:ext cx="2552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MATHEWE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Sopraon</a:t>
            </a:r>
            <a:r>
              <a:rPr lang="en-US" sz="800" strike="sngStrike" dirty="0"/>
              <a:t>)</a:t>
            </a:r>
            <a:r>
              <a:rPr lang="en-US" sz="800" dirty="0"/>
              <a:t>: </a:t>
            </a:r>
            <a:r>
              <a:rPr lang="en-US" sz="800" strike="sngStrike" dirty="0"/>
              <a:t>I </a:t>
            </a:r>
            <a:r>
              <a:rPr lang="en-US" sz="800" strike="sngStrike" dirty="0" err="1"/>
              <a:t>olik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bie</a:t>
            </a:r>
            <a:r>
              <a:rPr lang="en-US" sz="800" strike="sngStrike" dirty="0"/>
              <a:t> buts; other </a:t>
            </a:r>
            <a:r>
              <a:rPr lang="en-US" sz="800" strike="sngStrike" dirty="0" err="1"/>
              <a:t>broh</a:t>
            </a:r>
            <a:r>
              <a:rPr lang="en-US" sz="800" strike="sngStrike" dirty="0"/>
              <a:t> can </a:t>
            </a:r>
            <a:r>
              <a:rPr lang="en-US" sz="800" strike="sngStrike" dirty="0" err="1"/>
              <a:t>deini</a:t>
            </a:r>
            <a:endParaRPr lang="en-US" sz="800" strike="sngStrike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613710" y="2964671"/>
            <a:ext cx="2563342" cy="36640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0147300" y="1498600"/>
            <a:ext cx="114300" cy="119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750300" y="2843469"/>
            <a:ext cx="1231900" cy="864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8902700" y="2995869"/>
            <a:ext cx="1231900" cy="864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626600" y="2843469"/>
            <a:ext cx="1231900" cy="864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10312400" y="2995869"/>
            <a:ext cx="1231900" cy="864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03300" y="4779962"/>
            <a:ext cx="1238498" cy="1773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542118" y="4252370"/>
            <a:ext cx="748763" cy="71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23" name="Oval 122"/>
          <p:cNvSpPr/>
          <p:nvPr/>
        </p:nvSpPr>
        <p:spPr>
          <a:xfrm>
            <a:off x="2583740" y="4976564"/>
            <a:ext cx="748763" cy="71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155575" y="3331074"/>
            <a:ext cx="3529552" cy="249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75168" y="3302755"/>
            <a:ext cx="1133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§Theft </a:t>
            </a:r>
            <a:r>
              <a:rPr lang="en-US" sz="800" strike="sngStrike" dirty="0" err="1"/>
              <a:t>apple.tango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-89539" y="3302755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!WHITE.$1M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2583740" y="4004628"/>
            <a:ext cx="917106" cy="21728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1325497" y="3349157"/>
            <a:ext cx="388695" cy="792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634" y="3986631"/>
            <a:ext cx="320766" cy="305425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 flipV="1">
            <a:off x="9395890" y="3925433"/>
            <a:ext cx="586310" cy="5367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9815734" y="3936734"/>
            <a:ext cx="19431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arsenio</a:t>
            </a:r>
            <a:r>
              <a:rPr lang="en-US" sz="800" strike="sngStrike" dirty="0"/>
              <a:t> hall who cut the cheese date </a:t>
            </a:r>
            <a:r>
              <a:rPr lang="en-US" sz="800" dirty="0"/>
              <a:t>1991</a:t>
            </a:r>
          </a:p>
        </p:txBody>
      </p:sp>
    </p:spTree>
    <p:extLst>
      <p:ext uri="{BB962C8B-B14F-4D97-AF65-F5344CB8AC3E}">
        <p14:creationId xmlns:p14="http://schemas.microsoft.com/office/powerpoint/2010/main" val="3300859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68500" y="2002650"/>
            <a:ext cx="1555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NIXON.Nixdorf</a:t>
            </a:r>
            <a:endParaRPr lang="en-US" dirty="0"/>
          </a:p>
          <a:p>
            <a:r>
              <a:rPr lang="en-US" dirty="0" err="1"/>
              <a:t>Intercptor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737" y="1882218"/>
            <a:ext cx="2981325" cy="15335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99" y="1882218"/>
            <a:ext cx="3705225" cy="1228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56" y="1497979"/>
            <a:ext cx="542694" cy="34477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327506" y="1628727"/>
            <a:ext cx="542694" cy="115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120900" y="1830265"/>
            <a:ext cx="9042400" cy="2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968500" y="3553298"/>
            <a:ext cx="9283700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46500" y="2129650"/>
            <a:ext cx="4241800" cy="1286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68500" y="2324573"/>
            <a:ext cx="901700" cy="516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1927337" y="2719574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v1.FBI:KIDNAPPING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262" y="1420979"/>
            <a:ext cx="423187" cy="360493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7" idx="3"/>
          </p:cNvCxnSpPr>
          <p:nvPr/>
        </p:nvCxnSpPr>
        <p:spPr>
          <a:xfrm flipV="1">
            <a:off x="2990850" y="1420979"/>
            <a:ext cx="570599" cy="249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816100" y="4330700"/>
            <a:ext cx="814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1991</a:t>
            </a:r>
          </a:p>
          <a:p>
            <a:r>
              <a:rPr lang="en-US" strike="sngStrike" dirty="0"/>
              <a:t>“!odd”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66036" y="4330700"/>
            <a:ext cx="82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 11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5008" y="4200210"/>
            <a:ext cx="892713" cy="892713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5143500" y="5067186"/>
            <a:ext cx="393699" cy="18734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911" y="4214806"/>
            <a:ext cx="558800" cy="87811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18" y="4099723"/>
            <a:ext cx="2446339" cy="10484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612" y="5375133"/>
            <a:ext cx="941388" cy="62645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3493186" y="5375133"/>
            <a:ext cx="1650314" cy="758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156908" y="5537197"/>
            <a:ext cx="69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tyson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3132350" y="546110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$25 USD-$40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018394" y="5375133"/>
            <a:ext cx="1675606" cy="69081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135938" y="4174978"/>
            <a:ext cx="4804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Payless</a:t>
            </a:r>
          </a:p>
          <a:p>
            <a:r>
              <a:rPr lang="en-US" strike="sngStrike" dirty="0"/>
              <a:t>Shoes</a:t>
            </a:r>
          </a:p>
          <a:p>
            <a:r>
              <a:rPr lang="en-US" dirty="0"/>
              <a:t>MATHEW: Nike x/y </a:t>
            </a:r>
            <a:r>
              <a:rPr lang="en-US" dirty="0" err="1"/>
              <a:t>nonPolicInit</a:t>
            </a:r>
            <a:r>
              <a:rPr lang="en-US" dirty="0"/>
              <a:t>(!</a:t>
            </a:r>
            <a:r>
              <a:rPr lang="en-US" dirty="0" err="1"/>
              <a:t>Dr</a:t>
            </a:r>
            <a:r>
              <a:rPr lang="en-US" dirty="0"/>
              <a:t>, !AYSO.!CYSA)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56" y="6170510"/>
            <a:ext cx="467687" cy="278041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3523606" y="6001584"/>
            <a:ext cx="1370386" cy="538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613399" y="600158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Foodstamps</a:t>
            </a:r>
            <a:r>
              <a:rPr lang="en-US" strike="sngStrike" dirty="0"/>
              <a:t>  !</a:t>
            </a:r>
            <a:r>
              <a:rPr lang="en-US" strike="sngStrike" dirty="0" err="1"/>
              <a:t>greensampe.money.apple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5622296" y="5754616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uni</a:t>
            </a:r>
            <a:endParaRPr lang="en-US" dirty="0"/>
          </a:p>
        </p:txBody>
      </p:sp>
      <p:cxnSp>
        <p:nvCxnSpPr>
          <p:cNvPr id="50" name="Straight Connector 49"/>
          <p:cNvCxnSpPr>
            <a:stCxn id="47" idx="1"/>
            <a:endCxn id="48" idx="3"/>
          </p:cNvCxnSpPr>
          <p:nvPr/>
        </p:nvCxnSpPr>
        <p:spPr>
          <a:xfrm flipV="1">
            <a:off x="5613399" y="5939282"/>
            <a:ext cx="490119" cy="246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537199" y="5217696"/>
            <a:ext cx="620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 </a:t>
            </a:r>
            <a:r>
              <a:rPr lang="en-US" sz="800" strike="sngStrike" dirty="0"/>
              <a:t>left </a:t>
            </a:r>
            <a:r>
              <a:rPr lang="en-US" sz="800" strike="sngStrike" dirty="0" err="1"/>
              <a:t>cabmo</a:t>
            </a:r>
            <a:r>
              <a:rPr lang="en-US" sz="800" strike="sngStrike" dirty="0"/>
              <a:t>(DEA(</a:t>
            </a:r>
            <a:r>
              <a:rPr lang="en-US" sz="800" strike="sngStrike" dirty="0" err="1"/>
              <a:t>cocaint</a:t>
            </a:r>
            <a:r>
              <a:rPr lang="en-US" sz="800" strike="sngStrike" dirty="0"/>
              <a:t>) right </a:t>
            </a:r>
            <a:r>
              <a:rPr lang="en-US" sz="800" strike="sngStrike" dirty="0" err="1"/>
              <a:t>cablein</a:t>
            </a:r>
            <a:r>
              <a:rPr lang="en-US" sz="800" strike="sngStrike" dirty="0"/>
              <a:t> §</a:t>
            </a:r>
            <a:r>
              <a:rPr lang="en-US" sz="800" strike="sngStrike" dirty="0" err="1"/>
              <a:t>Pubilci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dishbna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johnny</a:t>
            </a:r>
            <a:r>
              <a:rPr lang="en-US" sz="800" strike="sngStrike" dirty="0"/>
              <a:t> walker visa; </a:t>
            </a:r>
            <a:r>
              <a:rPr lang="en-US" sz="800" strike="sngStrike" dirty="0" err="1"/>
              <a:t>dave</a:t>
            </a:r>
            <a:r>
              <a:rPr lang="en-US" sz="800" strike="sngStrike" dirty="0"/>
              <a:t> INTERNET PAYMENT </a:t>
            </a:r>
            <a:r>
              <a:rPr lang="en-US" sz="800" strike="sngStrike" dirty="0" err="1"/>
              <a:t>acuqisiton</a:t>
            </a:r>
            <a:r>
              <a:rPr lang="en-US" dirty="0"/>
              <a:t>)</a:t>
            </a:r>
          </a:p>
          <a:p>
            <a:r>
              <a:rPr lang="en-US" dirty="0"/>
              <a:t>IPX HOMIE:NANA lottery </a:t>
            </a:r>
            <a:r>
              <a:rPr lang="en-US" dirty="0" err="1"/>
              <a:t>tickest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5537199" y="5265547"/>
            <a:ext cx="6310812" cy="114407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98" y="5503565"/>
            <a:ext cx="800250" cy="527701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5622296" y="5503565"/>
            <a:ext cx="1214272" cy="6669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803052" y="3729834"/>
            <a:ext cx="19591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Women.avg.shoe</a:t>
            </a:r>
            <a:r>
              <a:rPr lang="en-US" sz="800" dirty="0"/>
              <a:t> shopping “There Cheap”</a:t>
            </a:r>
          </a:p>
          <a:p>
            <a:r>
              <a:rPr lang="en-US" sz="800" dirty="0"/>
              <a:t>Male: ?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5982398" y="3601151"/>
            <a:ext cx="659702" cy="394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92218" y="5505118"/>
            <a:ext cx="342879" cy="457761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5803052" y="5676548"/>
            <a:ext cx="1786468" cy="1874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67116" y="6370916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2:26PM</a:t>
            </a:r>
          </a:p>
          <a:p>
            <a:r>
              <a:rPr lang="en-US" sz="800" dirty="0"/>
              <a:t>Firetruck 8/15/2016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48" y="5027703"/>
            <a:ext cx="1094550" cy="109455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57" y="5139825"/>
            <a:ext cx="832944" cy="35697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57" y="5292225"/>
            <a:ext cx="832944" cy="35697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57" y="5444625"/>
            <a:ext cx="832944" cy="35697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557" y="5597025"/>
            <a:ext cx="832944" cy="35697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08" y="5446845"/>
            <a:ext cx="832944" cy="35697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81" y="5115357"/>
            <a:ext cx="832944" cy="356976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574766" y="5217696"/>
            <a:ext cx="548640" cy="721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38" y="4347749"/>
            <a:ext cx="631419" cy="767608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645589" y="4393771"/>
            <a:ext cx="548640" cy="721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20553" y="3798403"/>
            <a:ext cx="1457066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MATHEW</a:t>
            </a:r>
            <a:r>
              <a:rPr lang="en-US" sz="800" dirty="0">
                <a:solidFill>
                  <a:schemeClr val="bg1"/>
                </a:solidFill>
              </a:rPr>
              <a:t>(!MAGIC)</a:t>
            </a:r>
          </a:p>
        </p:txBody>
      </p:sp>
      <p:sp>
        <p:nvSpPr>
          <p:cNvPr id="75" name="Oval 74"/>
          <p:cNvSpPr/>
          <p:nvPr/>
        </p:nvSpPr>
        <p:spPr>
          <a:xfrm>
            <a:off x="307975" y="4393771"/>
            <a:ext cx="815431" cy="6734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303444" y="5056764"/>
            <a:ext cx="815431" cy="6734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H="1" flipV="1">
            <a:off x="9028111" y="4872446"/>
            <a:ext cx="3911963" cy="104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62107" y="3075872"/>
            <a:ext cx="2200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JFK(!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  <a:p>
            <a:r>
              <a:rPr lang="en-US" dirty="0"/>
              <a:t>Police Sirens: 2:39PM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819800" y="3612441"/>
            <a:ext cx="1366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CDDR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grou,Hells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Anges</a:t>
            </a:r>
            <a:r>
              <a:rPr lang="en-US" sz="800" strike="sngStrike" dirty="0"/>
              <a:t>; jack): </a:t>
            </a:r>
            <a:r>
              <a:rPr lang="en-US" sz="800" strike="sngStrike" dirty="0" err="1"/>
              <a:t>katey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boden</a:t>
            </a:r>
            <a:r>
              <a:rPr lang="en-US" sz="800" strike="sngStrike" dirty="0"/>
              <a:t> is the </a:t>
            </a:r>
            <a:r>
              <a:rPr lang="en-US" sz="800" strike="sngStrike" dirty="0" err="1"/>
              <a:t>evalutour</a:t>
            </a:r>
            <a:r>
              <a:rPr lang="en-US" sz="800" strike="sngStrike" dirty="0"/>
              <a:t> for </a:t>
            </a:r>
            <a:r>
              <a:rPr lang="en-US" sz="800" strike="sngStrike" dirty="0" err="1"/>
              <a:t>braka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obam</a:t>
            </a:r>
            <a:r>
              <a:rPr lang="en-US" sz="800" strike="sngStrike" dirty="0"/>
              <a:t> in o</a:t>
            </a:r>
          </a:p>
          <a:p>
            <a:r>
              <a:rPr lang="en-US" dirty="0"/>
              <a:t>[x] no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0819800" y="3649135"/>
            <a:ext cx="1366620" cy="90117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977724" y="3706794"/>
            <a:ext cx="1095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2022 </a:t>
            </a:r>
          </a:p>
          <a:p>
            <a:r>
              <a:rPr lang="en-US" dirty="0"/>
              <a:t>SQ.CDCR</a:t>
            </a:r>
          </a:p>
          <a:p>
            <a:r>
              <a:rPr lang="en-US" dirty="0"/>
              <a:t>Blond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74859" y="5385869"/>
            <a:ext cx="304908" cy="290679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6586541" y="5437468"/>
            <a:ext cx="1786468" cy="1874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272" y="4304666"/>
            <a:ext cx="943691" cy="943691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3349855" y="4174978"/>
            <a:ext cx="2578108" cy="8817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879523" y="3660627"/>
            <a:ext cx="8194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Schwar</a:t>
            </a:r>
            <a:endParaRPr lang="en-US" sz="800" strike="sngStrike" dirty="0"/>
          </a:p>
          <a:p>
            <a:r>
              <a:rPr lang="en-US" sz="800" strike="sngStrike" dirty="0"/>
              <a:t>Pet </a:t>
            </a:r>
            <a:r>
              <a:rPr lang="en-US" sz="800" strike="sngStrike" dirty="0" err="1"/>
              <a:t>Cemtary</a:t>
            </a:r>
            <a:endParaRPr lang="en-US" sz="800" strike="sngStrike" dirty="0"/>
          </a:p>
          <a:p>
            <a:r>
              <a:rPr lang="en-US" sz="800" strike="sngStrike" dirty="0"/>
              <a:t>Petting</a:t>
            </a:r>
          </a:p>
          <a:p>
            <a:r>
              <a:rPr lang="en-US" sz="800" strike="sngStrike" dirty="0" err="1"/>
              <a:t>Heving</a:t>
            </a:r>
            <a:r>
              <a:rPr lang="en-US" sz="800" strike="sngStrike" dirty="0"/>
              <a:t> petting</a:t>
            </a:r>
          </a:p>
          <a:p>
            <a:r>
              <a:rPr lang="en-US" sz="800" strike="sngStrike" dirty="0"/>
              <a:t>Blond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trna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schwarm</a:t>
            </a:r>
            <a:endParaRPr lang="en-US" sz="800" strike="sngStrike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9771017" y="3644649"/>
            <a:ext cx="969344" cy="90117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9680530" y="3836424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WW2.CIVIL CODE </a:t>
            </a:r>
            <a:r>
              <a:rPr lang="en-US" sz="800" strike="sngStrike" dirty="0"/>
              <a:t>(storage)</a:t>
            </a:r>
          </a:p>
          <a:p>
            <a:r>
              <a:rPr lang="en-US" sz="800" strike="sngStrike" dirty="0" err="1"/>
              <a:t>Phil.kim</a:t>
            </a:r>
            <a:r>
              <a:rPr lang="en-US" sz="800" strike="sngStrike" dirty="0"/>
              <a:t>(!blond)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2447667" y="1830265"/>
            <a:ext cx="33746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CINDY</a:t>
            </a:r>
          </a:p>
          <a:p>
            <a:r>
              <a:rPr lang="en-US" sz="900" dirty="0"/>
              <a:t>HOMCIE:DOG</a:t>
            </a:r>
          </a:p>
          <a:p>
            <a:r>
              <a:rPr lang="en-US" sz="900" dirty="0"/>
              <a:t>HOCM:CAT</a:t>
            </a:r>
          </a:p>
          <a:p>
            <a:r>
              <a:rPr lang="en-US" sz="900" dirty="0"/>
              <a:t>HOCME:BUNNY</a:t>
            </a:r>
            <a:br>
              <a:rPr lang="en-US" sz="900" dirty="0"/>
            </a:br>
            <a:r>
              <a:rPr lang="en-US" sz="900" dirty="0"/>
              <a:t>!HGOMCIE:BIRG(Vogel(</a:t>
            </a:r>
            <a:r>
              <a:rPr lang="en-US" sz="900" dirty="0" err="1"/>
              <a:t>trnl</a:t>
            </a:r>
            <a:r>
              <a:rPr lang="en-US" sz="900" dirty="0"/>
              <a:t>) crazy)</a:t>
            </a:r>
          </a:p>
          <a:p>
            <a:r>
              <a:rPr lang="en-US" sz="900" dirty="0"/>
              <a:t>St. </a:t>
            </a:r>
            <a:r>
              <a:rPr lang="en-US" sz="900" dirty="0" err="1"/>
              <a:t>Rita.PRIASN</a:t>
            </a:r>
            <a:r>
              <a:rPr lang="en-US" sz="900" dirty="0"/>
              <a:t>(ria wright)</a:t>
            </a:r>
          </a:p>
          <a:p>
            <a:r>
              <a:rPr lang="en-US" sz="900" dirty="0"/>
              <a:t>--</a:t>
            </a:r>
            <a:r>
              <a:rPr lang="en-US" sz="900" dirty="0" err="1"/>
              <a:t>Benot</a:t>
            </a:r>
            <a:r>
              <a:rPr lang="en-US" sz="900" dirty="0"/>
              <a:t> </a:t>
            </a:r>
            <a:r>
              <a:rPr lang="en-US" sz="900" dirty="0" err="1"/>
              <a:t>shcock</a:t>
            </a:r>
            <a:r>
              <a:rPr lang="en-US" sz="900" dirty="0"/>
              <a:t> </a:t>
            </a:r>
            <a:r>
              <a:rPr lang="en-US" sz="900" dirty="0" err="1"/>
              <a:t>comerrcieals</a:t>
            </a:r>
            <a:r>
              <a:rPr lang="en-US" sz="900" dirty="0"/>
              <a:t>: =&gt; St. </a:t>
            </a:r>
            <a:r>
              <a:rPr lang="en-US" sz="900" dirty="0" err="1"/>
              <a:t>Ritat</a:t>
            </a:r>
            <a:r>
              <a:rPr lang="en-US" sz="900" dirty="0"/>
              <a:t> </a:t>
            </a:r>
            <a:r>
              <a:rPr lang="en-US" sz="900" dirty="0" err="1"/>
              <a:t>neibhor</a:t>
            </a:r>
            <a:r>
              <a:rPr lang="en-US" sz="900" dirty="0"/>
              <a:t>: </a:t>
            </a:r>
            <a:r>
              <a:rPr lang="en-US" sz="900" dirty="0" err="1"/>
              <a:t>engl</a:t>
            </a:r>
            <a:r>
              <a:rPr lang="en-US" sz="900" dirty="0"/>
              <a:t> name: </a:t>
            </a:r>
            <a:r>
              <a:rPr lang="en-US" sz="900" strike="sngStrike" dirty="0"/>
              <a:t>Tanja; </a:t>
            </a:r>
          </a:p>
          <a:p>
            <a:r>
              <a:rPr lang="en-US" strike="sngStrike" dirty="0"/>
              <a:t>CINDY</a:t>
            </a:r>
            <a:r>
              <a:rPr lang="en-US" dirty="0"/>
              <a:t> </a:t>
            </a:r>
          </a:p>
          <a:p>
            <a:r>
              <a:rPr lang="en-US" dirty="0"/>
              <a:t>41.</a:t>
            </a:r>
            <a:r>
              <a:rPr lang="en-US" sz="800" strike="sngStrike" dirty="0"/>
              <a:t>Green </a:t>
            </a:r>
            <a:r>
              <a:rPr lang="en-US" sz="800" strike="sngStrike" dirty="0" err="1"/>
              <a:t>pullover.</a:t>
            </a:r>
            <a:r>
              <a:rPr lang="en-US" dirty="0" err="1"/>
              <a:t>CPVA</a:t>
            </a:r>
            <a:r>
              <a:rPr lang="en-US" sz="900" strike="sngStrike" dirty="0"/>
              <a:t>(tits)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2494102" y="1830265"/>
            <a:ext cx="2711064" cy="172303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20742" y="3718820"/>
            <a:ext cx="11952153" cy="29906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666938" y="3110943"/>
            <a:ext cx="451937" cy="207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8459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3" y="1565275"/>
            <a:ext cx="1779588" cy="13329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62" y="1565275"/>
            <a:ext cx="2299573" cy="133297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022600" y="1447800"/>
            <a:ext cx="1841500" cy="135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3200400" y="1424410"/>
            <a:ext cx="2286000" cy="1585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913061" y="1539875"/>
            <a:ext cx="2299574" cy="1332973"/>
          </a:xfrm>
          <a:prstGeom prst="rect">
            <a:avLst/>
          </a:prstGeom>
          <a:solidFill>
            <a:srgbClr val="FFFFFF"/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976312" y="1529553"/>
            <a:ext cx="1779590" cy="133297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168400" y="1943100"/>
            <a:ext cx="1104900" cy="58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344000" y="1529553"/>
            <a:ext cx="337464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CINDY</a:t>
            </a:r>
          </a:p>
          <a:p>
            <a:r>
              <a:rPr lang="en-US" sz="900" dirty="0"/>
              <a:t>HOMCIE:DOG</a:t>
            </a:r>
          </a:p>
          <a:p>
            <a:r>
              <a:rPr lang="en-US" sz="900" dirty="0"/>
              <a:t>HOCM:CAT</a:t>
            </a:r>
          </a:p>
          <a:p>
            <a:r>
              <a:rPr lang="en-US" sz="900" dirty="0"/>
              <a:t>HOCME:BUNNY</a:t>
            </a:r>
            <a:br>
              <a:rPr lang="en-US" sz="900" dirty="0"/>
            </a:br>
            <a:r>
              <a:rPr lang="en-US" sz="900" dirty="0"/>
              <a:t>!HGOMCIE:BIRG(Vogel(</a:t>
            </a:r>
            <a:r>
              <a:rPr lang="en-US" sz="900" dirty="0" err="1"/>
              <a:t>trnl</a:t>
            </a:r>
            <a:r>
              <a:rPr lang="en-US" sz="900" dirty="0"/>
              <a:t>) crazy)</a:t>
            </a:r>
          </a:p>
          <a:p>
            <a:r>
              <a:rPr lang="en-US" sz="900" dirty="0"/>
              <a:t>St. </a:t>
            </a:r>
            <a:r>
              <a:rPr lang="en-US" sz="900" dirty="0" err="1"/>
              <a:t>Rita.PRIASN</a:t>
            </a:r>
            <a:r>
              <a:rPr lang="en-US" sz="900" dirty="0"/>
              <a:t>(ria wright)</a:t>
            </a:r>
          </a:p>
          <a:p>
            <a:r>
              <a:rPr lang="en-US" sz="900" dirty="0"/>
              <a:t>--</a:t>
            </a:r>
            <a:r>
              <a:rPr lang="en-US" sz="900" dirty="0" err="1"/>
              <a:t>Benot</a:t>
            </a:r>
            <a:r>
              <a:rPr lang="en-US" sz="900" dirty="0"/>
              <a:t> </a:t>
            </a:r>
            <a:r>
              <a:rPr lang="en-US" sz="900" dirty="0" err="1"/>
              <a:t>shcock</a:t>
            </a:r>
            <a:r>
              <a:rPr lang="en-US" sz="900" dirty="0"/>
              <a:t> </a:t>
            </a:r>
            <a:r>
              <a:rPr lang="en-US" sz="900" dirty="0" err="1"/>
              <a:t>comerrcieals</a:t>
            </a:r>
            <a:r>
              <a:rPr lang="en-US" sz="900" dirty="0"/>
              <a:t>: =&gt; St. </a:t>
            </a:r>
            <a:r>
              <a:rPr lang="en-US" sz="900" dirty="0" err="1"/>
              <a:t>Ritat</a:t>
            </a:r>
            <a:r>
              <a:rPr lang="en-US" sz="900" dirty="0"/>
              <a:t> </a:t>
            </a:r>
            <a:r>
              <a:rPr lang="en-US" sz="900" dirty="0" err="1"/>
              <a:t>neibhor</a:t>
            </a:r>
            <a:r>
              <a:rPr lang="en-US" sz="900" dirty="0"/>
              <a:t>: </a:t>
            </a:r>
            <a:r>
              <a:rPr lang="en-US" sz="900" dirty="0" err="1"/>
              <a:t>engl</a:t>
            </a:r>
            <a:r>
              <a:rPr lang="en-US" sz="900" dirty="0"/>
              <a:t> name: </a:t>
            </a:r>
            <a:r>
              <a:rPr lang="en-US" sz="900" strike="sngStrike" dirty="0"/>
              <a:t>Tanja; </a:t>
            </a:r>
          </a:p>
          <a:p>
            <a:r>
              <a:rPr lang="en-US" strike="sngStrike" dirty="0"/>
              <a:t>CINDY</a:t>
            </a:r>
            <a:r>
              <a:rPr lang="en-US" dirty="0"/>
              <a:t> 41.</a:t>
            </a:r>
            <a:r>
              <a:rPr lang="en-US" sz="800" strike="sngStrike" dirty="0"/>
              <a:t>Green </a:t>
            </a:r>
            <a:r>
              <a:rPr lang="en-US" sz="800" strike="sngStrike" dirty="0" err="1"/>
              <a:t>pullover.</a:t>
            </a:r>
            <a:r>
              <a:rPr lang="en-US" dirty="0" err="1"/>
              <a:t>CPVA</a:t>
            </a:r>
            <a:r>
              <a:rPr lang="en-US" sz="900" strike="sngStrike" dirty="0"/>
              <a:t>(tits)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5412466" y="1530177"/>
            <a:ext cx="3210833" cy="136807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858692" y="1324431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JYLL FORT MYERS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86604" y="1331970"/>
            <a:ext cx="1255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HOMICIDE:LUX 1994.88th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86604" y="3178175"/>
            <a:ext cx="10619596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708" y="1680760"/>
            <a:ext cx="2219368" cy="1026161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3530600" y="1565275"/>
            <a:ext cx="1155700" cy="124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371" y="1486831"/>
            <a:ext cx="1963880" cy="1484328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>
            <a:off x="8965371" y="1331970"/>
            <a:ext cx="648529" cy="16391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766313" y="1680760"/>
            <a:ext cx="2371587" cy="112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8918072" y="1527353"/>
            <a:ext cx="2299574" cy="144380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0071101" y="1219200"/>
            <a:ext cx="2120900" cy="4926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 Ave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0067859" y="1846262"/>
            <a:ext cx="2120900" cy="561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Seagull Drive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046690" y="2149420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FBI:PARNTER</a:t>
            </a:r>
          </a:p>
          <a:p>
            <a:r>
              <a:rPr lang="en-US" sz="800" dirty="0"/>
              <a:t>INTERNATONAL</a:t>
            </a:r>
            <a:br>
              <a:rPr lang="en-US" sz="800" dirty="0"/>
            </a:br>
            <a:r>
              <a:rPr lang="en-US" sz="800" dirty="0"/>
              <a:t>FBI:WAR CRIMES GENCIDO</a:t>
            </a:r>
            <a:br>
              <a:rPr lang="en-US" sz="800" dirty="0"/>
            </a:br>
            <a:r>
              <a:rPr lang="en-US" sz="800" dirty="0"/>
              <a:t>Foster City, California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485017" y="2956320"/>
            <a:ext cx="38651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41.nonPolice.</a:t>
            </a:r>
            <a:r>
              <a:rPr lang="en-US" sz="800" strike="sngStrike" dirty="0"/>
              <a:t>linguist( incapable of building for town </a:t>
            </a:r>
            <a:r>
              <a:rPr lang="en-US" sz="800" strike="sngStrike" dirty="0" err="1"/>
              <a:t>gencodie</a:t>
            </a:r>
            <a:r>
              <a:rPr lang="en-US" sz="800" strike="sngStrike" dirty="0"/>
              <a:t> evaluations(</a:t>
            </a:r>
            <a:r>
              <a:rPr lang="en-US" sz="800" strike="sngStrike" dirty="0" err="1"/>
              <a:t>eval</a:t>
            </a:r>
            <a:r>
              <a:rPr lang="en-US" sz="800" strike="sngStrike" dirty="0"/>
              <a:t>) and</a:t>
            </a:r>
            <a:r>
              <a:rPr lang="en-US" sz="800" dirty="0"/>
              <a:t> 000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29" y="4589123"/>
            <a:ext cx="1094550" cy="1094550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1270447" y="4779116"/>
            <a:ext cx="548640" cy="721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619" y="3909169"/>
            <a:ext cx="631419" cy="767608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1341270" y="3955191"/>
            <a:ext cx="548640" cy="721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816234" y="3359823"/>
            <a:ext cx="1457066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MATHEW</a:t>
            </a:r>
            <a:r>
              <a:rPr lang="en-US" sz="800" dirty="0">
                <a:solidFill>
                  <a:schemeClr val="bg1"/>
                </a:solidFill>
              </a:rPr>
              <a:t>(!MAGIC)</a:t>
            </a:r>
          </a:p>
        </p:txBody>
      </p:sp>
      <p:sp>
        <p:nvSpPr>
          <p:cNvPr id="106" name="Oval 105"/>
          <p:cNvSpPr/>
          <p:nvPr/>
        </p:nvSpPr>
        <p:spPr>
          <a:xfrm>
            <a:off x="1003656" y="3955191"/>
            <a:ext cx="815431" cy="6734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999125" y="4618184"/>
            <a:ext cx="815431" cy="6734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2493741" y="3362169"/>
            <a:ext cx="6786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</a:t>
            </a:r>
            <a:r>
              <a:rPr lang="en-US" dirty="0" err="1"/>
              <a:t>Febrary</a:t>
            </a:r>
            <a:r>
              <a:rPr lang="en-US" dirty="0"/>
              <a:t> 20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	2</a:t>
            </a:r>
            <a:r>
              <a:rPr lang="en-US" baseline="30000" dirty="0"/>
              <a:t>nd</a:t>
            </a:r>
            <a:r>
              <a:rPr lang="en-US" dirty="0"/>
              <a:t> Grade; </a:t>
            </a:r>
            <a:r>
              <a:rPr lang="en-US" dirty="0" err="1"/>
              <a:t>HOMICIDE:SUNSTROKE.lnigist</a:t>
            </a:r>
            <a:r>
              <a:rPr lang="en-US" dirty="0"/>
              <a:t>(</a:t>
            </a:r>
            <a:r>
              <a:rPr lang="en-US" dirty="0" err="1"/>
              <a:t>koday</a:t>
            </a:r>
            <a:r>
              <a:rPr lang="en-US" dirty="0"/>
              <a:t> Cinco Mayo)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786202" y="5869964"/>
            <a:ext cx="10619596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2493741" y="4183713"/>
            <a:ext cx="185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Cinco Mayo, 1991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421110" y="4502171"/>
            <a:ext cx="1199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Grade; 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5084823" y="3919961"/>
            <a:ext cx="6455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CPVA.SQ.PREA.   IPX 0.1 </a:t>
            </a:r>
            <a:r>
              <a:rPr lang="en-US" dirty="0" err="1"/>
              <a:t>apple.touch.money</a:t>
            </a:r>
            <a:r>
              <a:rPr lang="en-US" dirty="0"/>
              <a:t>(</a:t>
            </a:r>
            <a:r>
              <a:rPr lang="en-US" dirty="0" err="1"/>
              <a:t>ext</a:t>
            </a:r>
            <a:r>
              <a:rPr lang="en-US" dirty="0"/>
              <a:t>).</a:t>
            </a:r>
            <a:r>
              <a:rPr lang="en-US" dirty="0" err="1"/>
              <a:t>tinder.savvymoney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7492808" y="4196960"/>
            <a:ext cx="54745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HOMICIDE:SUNSTROKE.lnigist</a:t>
            </a:r>
            <a:r>
              <a:rPr lang="en-US" dirty="0"/>
              <a:t>(</a:t>
            </a:r>
            <a:r>
              <a:rPr lang="en-US" dirty="0" err="1"/>
              <a:t>koday</a:t>
            </a:r>
            <a:r>
              <a:rPr lang="en-US" dirty="0"/>
              <a:t> Cinco Mayo)</a:t>
            </a:r>
          </a:p>
          <a:p>
            <a:r>
              <a:rPr lang="en-US" dirty="0"/>
              <a:t>CHILD SERICES INTERUPT ( </a:t>
            </a:r>
            <a:r>
              <a:rPr lang="en-US" sz="800" strike="sngStrike" dirty="0" err="1"/>
              <a:t>mexicaon</a:t>
            </a:r>
            <a:r>
              <a:rPr lang="en-US" sz="800" strike="sngStrike" dirty="0"/>
              <a:t> women with phot at boxing takes </a:t>
            </a:r>
            <a:r>
              <a:rPr lang="en-US" sz="800" strike="sngStrike" dirty="0" err="1"/>
              <a:t>mone</a:t>
            </a:r>
            <a:r>
              <a:rPr lang="en-US" sz="800" strike="sngStrike" dirty="0"/>
              <a:t>?, show phone</a:t>
            </a:r>
            <a:r>
              <a:rPr lang="en-US" dirty="0"/>
              <a:t>)</a:t>
            </a:r>
          </a:p>
          <a:p>
            <a:r>
              <a:rPr lang="en-US" dirty="0"/>
              <a:t>MAINSTERT(Pleasanton)</a:t>
            </a: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8477794" y="4871503"/>
            <a:ext cx="1590065" cy="248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H="1" flipV="1">
            <a:off x="7485017" y="4104627"/>
            <a:ext cx="4055163" cy="4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712" y="5021398"/>
            <a:ext cx="879775" cy="590798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>
            <a:off x="2273300" y="5120290"/>
            <a:ext cx="1670050" cy="58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780" y="5020963"/>
            <a:ext cx="730239" cy="549140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>
            <a:off x="3258286" y="5000163"/>
            <a:ext cx="1670050" cy="58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305259" y="4978930"/>
            <a:ext cx="53120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HOMC:LUX:nonPociUsage”Sizzler”.SQ.CPVA.PREA§187 </a:t>
            </a:r>
          </a:p>
          <a:p>
            <a:r>
              <a:rPr lang="en-US" strike="sngStrike" dirty="0"/>
              <a:t>41.!Davis “</a:t>
            </a:r>
            <a:r>
              <a:rPr lang="en-US" strike="sngStrike" dirty="0" err="1"/>
              <a:t>Sizler</a:t>
            </a:r>
            <a:r>
              <a:rPr lang="en-US" strike="sngStrike" dirty="0"/>
              <a:t>” Newark “Sizzler”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2617793" y="5525709"/>
            <a:ext cx="8579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</a:t>
            </a:r>
            <a:r>
              <a:rPr lang="en-US" sz="800" strike="sngStrike" dirty="0" err="1"/>
              <a:t>Unlimted</a:t>
            </a:r>
            <a:r>
              <a:rPr lang="en-US" sz="800" strike="sngStrike" dirty="0"/>
              <a:t> Ribs”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537425" y="5030126"/>
            <a:ext cx="9754724" cy="67316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493741" y="3368935"/>
            <a:ext cx="9798408" cy="15650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59" y="4023708"/>
            <a:ext cx="435237" cy="292276"/>
          </a:xfrm>
          <a:prstGeom prst="rect">
            <a:avLst/>
          </a:prstGeom>
        </p:spPr>
      </p:pic>
      <p:cxnSp>
        <p:nvCxnSpPr>
          <p:cNvPr id="133" name="Straight Connector 132"/>
          <p:cNvCxnSpPr/>
          <p:nvPr/>
        </p:nvCxnSpPr>
        <p:spPr>
          <a:xfrm>
            <a:off x="679315" y="4006416"/>
            <a:ext cx="702778" cy="145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110" y="5937915"/>
            <a:ext cx="566646" cy="850210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886604" y="6163625"/>
            <a:ext cx="15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trike="sngStrike" dirty="0" err="1"/>
              <a:t>“tootsie</a:t>
            </a:r>
            <a:r>
              <a:rPr lang="en-US" strike="sngStrike" dirty="0"/>
              <a:t>”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778788" y="5858844"/>
            <a:ext cx="3607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PENTAGON.BASE.PAUE.JOEL</a:t>
            </a:r>
            <a:r>
              <a:rPr lang="en-US" strike="sngStrike" dirty="0" err="1"/>
              <a:t>”Blond</a:t>
            </a:r>
            <a:r>
              <a:rPr lang="en-US" strike="sngStrike" dirty="0"/>
              <a:t>”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V="1">
            <a:off x="1889910" y="6105876"/>
            <a:ext cx="1531200" cy="706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834" y="6216827"/>
            <a:ext cx="685531" cy="489220"/>
          </a:xfrm>
          <a:prstGeom prst="rect">
            <a:avLst/>
          </a:prstGeom>
        </p:spPr>
      </p:pic>
      <p:cxnSp>
        <p:nvCxnSpPr>
          <p:cNvPr id="141" name="Straight Connector 140"/>
          <p:cNvCxnSpPr/>
          <p:nvPr/>
        </p:nvCxnSpPr>
        <p:spPr>
          <a:xfrm flipV="1">
            <a:off x="3216878" y="6260422"/>
            <a:ext cx="905251" cy="405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1235650" y="6401415"/>
            <a:ext cx="792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“The </a:t>
            </a:r>
            <a:r>
              <a:rPr lang="en-US" sz="800" strike="sngStrike" dirty="0" err="1"/>
              <a:t>Gradute</a:t>
            </a:r>
            <a:r>
              <a:rPr lang="en-US" sz="800" strike="sngStrike" dirty="0"/>
              <a:t>”</a:t>
            </a:r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20" y="6203492"/>
            <a:ext cx="944915" cy="534082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91" y="6201486"/>
            <a:ext cx="830583" cy="552715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5040895" y="6022110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41.phil(!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).joe: </a:t>
            </a:r>
          </a:p>
        </p:txBody>
      </p:sp>
      <p:cxnSp>
        <p:nvCxnSpPr>
          <p:cNvPr id="148" name="Straight Connector 147"/>
          <p:cNvCxnSpPr/>
          <p:nvPr/>
        </p:nvCxnSpPr>
        <p:spPr>
          <a:xfrm flipH="1">
            <a:off x="5655809" y="6069408"/>
            <a:ext cx="1155507" cy="6625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H="1">
            <a:off x="4082234" y="6023824"/>
            <a:ext cx="1155507" cy="662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4963772" y="5785606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HOMCEI:LUX:VHS.</a:t>
            </a:r>
            <a:r>
              <a:rPr lang="en-US" sz="800" strike="sngStrike" dirty="0" err="1"/>
              <a:t>x</a:t>
            </a:r>
            <a:r>
              <a:rPr lang="en-US" sz="800" strike="sngStrike" dirty="0"/>
              <a:t>/y</a:t>
            </a:r>
          </a:p>
          <a:p>
            <a:r>
              <a:rPr lang="en-US" sz="800" dirty="0" err="1"/>
              <a:t>FBI:McCARTY</a:t>
            </a:r>
            <a:r>
              <a:rPr lang="en-US" sz="800" dirty="0"/>
              <a:t>: Call you Dr. Rice(Reserve Sectary of State)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6565154" y="6043510"/>
            <a:ext cx="4652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blond boy that looks </a:t>
            </a:r>
            <a:r>
              <a:rPr lang="en-US" dirty="0" err="1"/>
              <a:t>liek</a:t>
            </a:r>
            <a:r>
              <a:rPr lang="en-US" dirty="0"/>
              <a:t> </a:t>
            </a:r>
            <a:r>
              <a:rPr lang="en-US" dirty="0" err="1"/>
              <a:t>guil</a:t>
            </a:r>
            <a:r>
              <a:rPr lang="en-US" dirty="0"/>
              <a:t> from street fighter</a:t>
            </a:r>
          </a:p>
          <a:p>
            <a:r>
              <a:rPr lang="en-US" dirty="0"/>
              <a:t>Blond boy that look like </a:t>
            </a:r>
            <a:r>
              <a:rPr lang="en-US" dirty="0" err="1"/>
              <a:t>barr</a:t>
            </a:r>
            <a:r>
              <a:rPr lang="en-US" dirty="0"/>
              <a:t> from </a:t>
            </a:r>
            <a:r>
              <a:rPr lang="en-US" dirty="0" err="1"/>
              <a:t>tv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11350178" y="6069408"/>
            <a:ext cx="155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&lt;&lt;MILITARY&gt;&gt;</a:t>
            </a:r>
          </a:p>
          <a:p>
            <a:r>
              <a:rPr lang="en-US" dirty="0"/>
              <a:t>!NAVY!SAYLOR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539" y="6394390"/>
            <a:ext cx="242655" cy="361345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47120" y="6043509"/>
            <a:ext cx="158678" cy="414519"/>
          </a:xfrm>
          <a:prstGeom prst="rect">
            <a:avLst/>
          </a:prstGeom>
        </p:spPr>
      </p:pic>
      <p:cxnSp>
        <p:nvCxnSpPr>
          <p:cNvPr id="156" name="Straight Connector 155"/>
          <p:cNvCxnSpPr/>
          <p:nvPr/>
        </p:nvCxnSpPr>
        <p:spPr>
          <a:xfrm flipV="1">
            <a:off x="11110558" y="6022110"/>
            <a:ext cx="597813" cy="51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10130611" y="6458028"/>
            <a:ext cx="979947" cy="296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1" idx="1"/>
          </p:cNvCxnSpPr>
          <p:nvPr/>
        </p:nvCxnSpPr>
        <p:spPr>
          <a:xfrm flipV="1">
            <a:off x="6565154" y="6228176"/>
            <a:ext cx="4379393" cy="13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51" idx="1"/>
          </p:cNvCxnSpPr>
          <p:nvPr/>
        </p:nvCxnSpPr>
        <p:spPr>
          <a:xfrm>
            <a:off x="6565154" y="6366676"/>
            <a:ext cx="3783495" cy="16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364" y="6211542"/>
            <a:ext cx="594895" cy="594895"/>
          </a:xfrm>
          <a:prstGeom prst="rect">
            <a:avLst/>
          </a:prstGeom>
        </p:spPr>
      </p:pic>
      <p:cxnSp>
        <p:nvCxnSpPr>
          <p:cNvPr id="164" name="Straight Connector 163"/>
          <p:cNvCxnSpPr/>
          <p:nvPr/>
        </p:nvCxnSpPr>
        <p:spPr>
          <a:xfrm flipH="1">
            <a:off x="5193295" y="6195910"/>
            <a:ext cx="1155507" cy="662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16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26177" y="6424135"/>
            <a:ext cx="333629" cy="363958"/>
          </a:xfrm>
          <a:prstGeom prst="rect">
            <a:avLst/>
          </a:prstGeom>
        </p:spPr>
      </p:pic>
      <p:cxnSp>
        <p:nvCxnSpPr>
          <p:cNvPr id="167" name="Straight Connector 166"/>
          <p:cNvCxnSpPr/>
          <p:nvPr/>
        </p:nvCxnSpPr>
        <p:spPr>
          <a:xfrm>
            <a:off x="1514340" y="6277533"/>
            <a:ext cx="5503542" cy="428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TextBox 167"/>
          <p:cNvSpPr txBox="1"/>
          <p:nvPr/>
        </p:nvSpPr>
        <p:spPr>
          <a:xfrm>
            <a:off x="4313594" y="6686458"/>
            <a:ext cx="13003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ATOMCLOCIK(</a:t>
            </a:r>
            <a:r>
              <a:rPr lang="en-US" sz="800" dirty="0" err="1"/>
              <a:t>PAUL.</a:t>
            </a:r>
            <a:r>
              <a:rPr lang="en-US" sz="800" strike="sngStrike" dirty="0" err="1"/>
              <a:t>bread</a:t>
            </a:r>
            <a:r>
              <a:rPr lang="en-US" sz="800" strike="sngStrike" dirty="0"/>
              <a:t>)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514340" y="6201485"/>
            <a:ext cx="10807933" cy="66110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803770" y="3779890"/>
            <a:ext cx="1442290" cy="179021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57637" y="6274915"/>
            <a:ext cx="127995" cy="193553"/>
          </a:xfrm>
          <a:prstGeom prst="rect">
            <a:avLst/>
          </a:prstGeom>
        </p:spPr>
      </p:pic>
      <p:cxnSp>
        <p:nvCxnSpPr>
          <p:cNvPr id="173" name="Straight Connector 172"/>
          <p:cNvCxnSpPr>
            <a:stCxn id="169" idx="1"/>
          </p:cNvCxnSpPr>
          <p:nvPr/>
        </p:nvCxnSpPr>
        <p:spPr>
          <a:xfrm flipV="1">
            <a:off x="1514340" y="6144349"/>
            <a:ext cx="584117" cy="387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928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549" y="4593888"/>
            <a:ext cx="593850" cy="433533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87" y="4509761"/>
            <a:ext cx="612942" cy="499708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4870136" y="5032618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!HOCME:NANA: </a:t>
            </a:r>
            <a:r>
              <a:rPr lang="en-US" sz="800" strike="sngStrike" dirty="0" err="1"/>
              <a:t>belougni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tunafish</a:t>
            </a:r>
            <a:endParaRPr lang="en-US" sz="800" strike="sngStrike" dirty="0"/>
          </a:p>
        </p:txBody>
      </p:sp>
      <p:sp>
        <p:nvSpPr>
          <p:cNvPr id="125" name="Oval 124"/>
          <p:cNvSpPr/>
          <p:nvPr/>
        </p:nvSpPr>
        <p:spPr>
          <a:xfrm>
            <a:off x="10670984" y="5142979"/>
            <a:ext cx="986444" cy="679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3060700"/>
            <a:ext cx="2857500" cy="16002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587500" y="2552700"/>
            <a:ext cx="1295400" cy="2273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153" y="1660525"/>
            <a:ext cx="1154465" cy="166687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009025" y="1507332"/>
            <a:ext cx="1295400" cy="2273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829381" y="3282038"/>
            <a:ext cx="1934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Hallo, Ja, ja;   Ja, Ja</a:t>
            </a:r>
          </a:p>
          <a:p>
            <a:r>
              <a:rPr lang="en-US" strike="sngStrike" dirty="0"/>
              <a:t>Min: 20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93794" y="2601000"/>
            <a:ext cx="4581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MD(HOSPITAL): </a:t>
            </a:r>
          </a:p>
          <a:p>
            <a:r>
              <a:rPr lang="en-US" strike="sngStrike" dirty="0"/>
              <a:t>Prof. Dr. Dr. </a:t>
            </a:r>
            <a:r>
              <a:rPr lang="en-US" dirty="0" err="1"/>
              <a:t>G.God.St</a:t>
            </a:r>
            <a:r>
              <a:rPr lang="en-US" dirty="0"/>
              <a:t>. </a:t>
            </a:r>
            <a:r>
              <a:rPr lang="en-US" dirty="0" err="1"/>
              <a:t>Peter.!HOMICIDE:MAYOR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55575" y="1301429"/>
            <a:ext cx="260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1991 January 24</a:t>
            </a:r>
          </a:p>
          <a:p>
            <a:r>
              <a:rPr lang="en-US" sz="1200" b="1" dirty="0"/>
              <a:t>“Mothers Birthday”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0375" y="5641280"/>
            <a:ext cx="2743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“Cousin”</a:t>
            </a:r>
          </a:p>
          <a:p>
            <a:r>
              <a:rPr lang="en-US" dirty="0"/>
              <a:t>LISA: 2 story Townhouse</a:t>
            </a:r>
          </a:p>
          <a:p>
            <a:r>
              <a:rPr lang="en-US" dirty="0"/>
              <a:t>	IPX St. Francis KIT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460375" y="5641280"/>
            <a:ext cx="2743956" cy="10298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45803" y="5163552"/>
            <a:ext cx="312463" cy="47250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71693" y="5584603"/>
            <a:ext cx="263049" cy="68716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-881545" y="5032135"/>
            <a:ext cx="939800" cy="5867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-804840" y="5891705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26" y="4722824"/>
            <a:ext cx="2011451" cy="1514413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-1218689" y="5399805"/>
            <a:ext cx="603162" cy="433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-2558553" y="4829429"/>
            <a:ext cx="2036198" cy="137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2905503" y="4660900"/>
            <a:ext cx="2277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 Student Joel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-2634396" y="4941156"/>
            <a:ext cx="2861114" cy="129608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770286" y="2097822"/>
            <a:ext cx="221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!MATHEW(BROTHER)</a:t>
            </a:r>
          </a:p>
        </p:txBody>
      </p:sp>
      <p:sp>
        <p:nvSpPr>
          <p:cNvPr id="38" name="Round Single Corner Rectangle 37"/>
          <p:cNvSpPr/>
          <p:nvPr/>
        </p:nvSpPr>
        <p:spPr>
          <a:xfrm flipH="1">
            <a:off x="10389725" y="1192751"/>
            <a:ext cx="1802275" cy="641513"/>
          </a:xfrm>
          <a:prstGeom prst="round1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HUDSON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55575" y="1816100"/>
            <a:ext cx="143192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220" y="1953861"/>
            <a:ext cx="525414" cy="40957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2735659" y="1694154"/>
            <a:ext cx="591381" cy="823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7" idx="1"/>
            <a:endCxn id="37" idx="3"/>
          </p:cNvCxnSpPr>
          <p:nvPr/>
        </p:nvCxnSpPr>
        <p:spPr>
          <a:xfrm>
            <a:off x="4770286" y="2282488"/>
            <a:ext cx="22191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4318022" y="2191426"/>
            <a:ext cx="537646" cy="385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/>
          <p:cNvSpPr/>
          <p:nvPr/>
        </p:nvSpPr>
        <p:spPr>
          <a:xfrm>
            <a:off x="4318022" y="2191426"/>
            <a:ext cx="537646" cy="1190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023825" y="4108333"/>
            <a:ext cx="23964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 !</a:t>
            </a:r>
            <a:r>
              <a:rPr lang="en-US" dirty="0" err="1"/>
              <a:t>HOMCI:ur_ur_omi</a:t>
            </a:r>
            <a:endParaRPr lang="en-US" dirty="0"/>
          </a:p>
          <a:p>
            <a:r>
              <a:rPr lang="en-US" dirty="0"/>
              <a:t>        HOMCE:NANA</a:t>
            </a:r>
          </a:p>
          <a:p>
            <a:r>
              <a:rPr lang="en-US" dirty="0" err="1"/>
              <a:t>eval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9032644" y="4086479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9015833" y="4077681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 rot="16200000">
            <a:off x="8894762" y="420236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9440798" y="4090655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788" y="4178700"/>
            <a:ext cx="893276" cy="500235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5032618" y="4151089"/>
            <a:ext cx="2362163" cy="261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023825" y="4166139"/>
            <a:ext cx="2257526" cy="882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14274" y="3696365"/>
            <a:ext cx="455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Bruckchen</a:t>
            </a:r>
            <a:r>
              <a:rPr lang="en-US" strike="sngStrike" dirty="0"/>
              <a:t>(</a:t>
            </a:r>
            <a:r>
              <a:rPr lang="en-US" strike="sngStrike" dirty="0" err="1"/>
              <a:t>trnl</a:t>
            </a:r>
            <a:r>
              <a:rPr lang="en-US" strike="sngStrike" dirty="0"/>
              <a:t>) </a:t>
            </a:r>
            <a:r>
              <a:rPr lang="en-US" dirty="0"/>
              <a:t>little </a:t>
            </a:r>
            <a:r>
              <a:rPr lang="en-US" dirty="0" err="1"/>
              <a:t>brideh</a:t>
            </a:r>
            <a:r>
              <a:rPr lang="en-US" dirty="0"/>
              <a:t> </a:t>
            </a:r>
            <a:r>
              <a:rPr lang="en-US" dirty="0" err="1"/>
              <a:t>HOCME:ur_ur_opi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652628" y="3465176"/>
            <a:ext cx="346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Remaried</a:t>
            </a:r>
            <a:r>
              <a:rPr lang="en-US" sz="800" strike="sngStrike" dirty="0"/>
              <a:t> American; </a:t>
            </a:r>
            <a:r>
              <a:rPr lang="en-US" b="1" dirty="0"/>
              <a:t>SUSPECT</a:t>
            </a:r>
            <a:r>
              <a:rPr lang="en-US" b="1" strike="sngStrike" dirty="0"/>
              <a:t>: </a:t>
            </a:r>
            <a:r>
              <a:rPr lang="en-US" strike="sngStrike" dirty="0" err="1"/>
              <a:t>dr</a:t>
            </a:r>
            <a:r>
              <a:rPr lang="en-US" strike="sngStrike" dirty="0"/>
              <a:t> dieter </a:t>
            </a:r>
            <a:r>
              <a:rPr lang="en-US" strike="sngStrike" dirty="0" err="1"/>
              <a:t>zetche</a:t>
            </a:r>
            <a:endParaRPr lang="en-US" strike="sngStrike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5197658" y="3434439"/>
            <a:ext cx="6579647" cy="536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918785" y="1117084"/>
            <a:ext cx="5762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KING.WORSM: MATTIE HAS WORMS. –BRAD</a:t>
            </a:r>
          </a:p>
          <a:p>
            <a:r>
              <a:rPr lang="en-US" dirty="0"/>
              <a:t>	</a:t>
            </a:r>
            <a:r>
              <a:rPr lang="en-US" strike="sngStrike" dirty="0" err="1"/>
              <a:t>phil.kim</a:t>
            </a:r>
            <a:r>
              <a:rPr lang="en-US" strike="sngStrike" dirty="0"/>
              <a:t>(</a:t>
            </a:r>
            <a:r>
              <a:rPr lang="en-US" strike="sngStrike" dirty="0" err="1"/>
              <a:t>at&amp;t</a:t>
            </a:r>
            <a:r>
              <a:rPr lang="en-US" strike="sngStrike" dirty="0"/>
              <a:t>)</a:t>
            </a:r>
            <a:r>
              <a:rPr lang="en-US" dirty="0"/>
              <a:t>	</a:t>
            </a:r>
            <a:r>
              <a:rPr lang="en-US" sz="800" strike="sngStrike" dirty="0"/>
              <a:t>!x/y Nana Died 1990/1 </a:t>
            </a:r>
          </a:p>
          <a:p>
            <a:r>
              <a:rPr lang="en-US" dirty="0"/>
              <a:t>				May 1990 Gameboy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4133056" y="1301429"/>
            <a:ext cx="4160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4521758" y="1685787"/>
            <a:ext cx="1351801" cy="76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211367" y="1658799"/>
            <a:ext cx="1441261" cy="63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7229681" y="1958340"/>
            <a:ext cx="2141654" cy="30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4475410" y="2097822"/>
            <a:ext cx="5191903" cy="13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994599" y="6079368"/>
            <a:ext cx="4834332" cy="23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4279922" y="2751020"/>
            <a:ext cx="537646" cy="385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/>
          <p:cNvSpPr/>
          <p:nvPr/>
        </p:nvSpPr>
        <p:spPr>
          <a:xfrm>
            <a:off x="4279922" y="2751020"/>
            <a:ext cx="537646" cy="1190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ounded Rectangle 81"/>
          <p:cNvSpPr/>
          <p:nvPr/>
        </p:nvSpPr>
        <p:spPr>
          <a:xfrm>
            <a:off x="4291735" y="3335111"/>
            <a:ext cx="537646" cy="385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4291735" y="3335111"/>
            <a:ext cx="537646" cy="1190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4315938" y="4318660"/>
            <a:ext cx="537646" cy="385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84"/>
          <p:cNvSpPr/>
          <p:nvPr/>
        </p:nvSpPr>
        <p:spPr>
          <a:xfrm>
            <a:off x="4315938" y="4318660"/>
            <a:ext cx="537646" cy="1190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4972829" y="1837617"/>
            <a:ext cx="7219172" cy="335964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39" y="4243047"/>
            <a:ext cx="520249" cy="490971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8060839" y="5402749"/>
            <a:ext cx="41311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“Wet” </a:t>
            </a:r>
            <a:r>
              <a:rPr lang="en-US" strike="sngStrike" dirty="0" err="1"/>
              <a:t>feucht</a:t>
            </a:r>
            <a:endParaRPr lang="en-US" strike="sngStrike" dirty="0"/>
          </a:p>
          <a:p>
            <a:r>
              <a:rPr lang="en-US" dirty="0"/>
              <a:t>WWI.</a:t>
            </a:r>
            <a:r>
              <a:rPr lang="en-US" strike="sngStrike" dirty="0"/>
              <a:t>”tootsie”.</a:t>
            </a:r>
            <a:r>
              <a:rPr lang="en-US" strike="sngStrike" dirty="0" err="1"/>
              <a:t>Kirche</a:t>
            </a:r>
            <a:r>
              <a:rPr lang="en-US" strike="sngStrike" dirty="0"/>
              <a:t> (</a:t>
            </a:r>
            <a:r>
              <a:rPr lang="en-US" strike="sngStrike" dirty="0" err="1"/>
              <a:t>tnral</a:t>
            </a:r>
            <a:r>
              <a:rPr lang="en-US" strike="sngStrike" dirty="0"/>
              <a:t>) cherry or church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5912464" y="5462017"/>
            <a:ext cx="207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HAM.pumpernickerl</a:t>
            </a:r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911190" y="5754800"/>
            <a:ext cx="21226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charles</a:t>
            </a:r>
            <a:r>
              <a:rPr lang="en-US" sz="800" strike="sngStrike" dirty="0"/>
              <a:t> king university primitives </a:t>
            </a:r>
            <a:r>
              <a:rPr lang="en-US" sz="800" strike="sngStrike" dirty="0" err="1"/>
              <a:t>pumpernicke</a:t>
            </a:r>
            <a:endParaRPr lang="en-US" sz="800" strike="sngStrike" dirty="0"/>
          </a:p>
        </p:txBody>
      </p:sp>
      <p:cxnSp>
        <p:nvCxnSpPr>
          <p:cNvPr id="92" name="Straight Connector 91"/>
          <p:cNvCxnSpPr>
            <a:stCxn id="89" idx="1"/>
            <a:endCxn id="89" idx="3"/>
          </p:cNvCxnSpPr>
          <p:nvPr/>
        </p:nvCxnSpPr>
        <p:spPr>
          <a:xfrm>
            <a:off x="5912464" y="5646683"/>
            <a:ext cx="20799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36" y="3070626"/>
            <a:ext cx="966372" cy="966372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460375" y="3140293"/>
            <a:ext cx="770133" cy="818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1407981" y="1410607"/>
            <a:ext cx="5373396" cy="34296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155575" y="3287604"/>
            <a:ext cx="1209846" cy="671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489260" y="1674410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Post Doctor Wife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503" y="5225606"/>
            <a:ext cx="829656" cy="829656"/>
          </a:xfrm>
          <a:prstGeom prst="rect">
            <a:avLst/>
          </a:prstGeom>
        </p:spPr>
      </p:pic>
      <p:sp>
        <p:nvSpPr>
          <p:cNvPr id="106" name="Rounded Rectangle 105"/>
          <p:cNvSpPr/>
          <p:nvPr/>
        </p:nvSpPr>
        <p:spPr>
          <a:xfrm>
            <a:off x="4202627" y="5409688"/>
            <a:ext cx="537646" cy="385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106"/>
          <p:cNvSpPr/>
          <p:nvPr/>
        </p:nvSpPr>
        <p:spPr>
          <a:xfrm>
            <a:off x="4202627" y="5424306"/>
            <a:ext cx="537646" cy="1190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4793794" y="5329551"/>
            <a:ext cx="900731" cy="891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113" idx="2"/>
          </p:cNvCxnSpPr>
          <p:nvPr/>
        </p:nvCxnSpPr>
        <p:spPr>
          <a:xfrm flipH="1">
            <a:off x="8441261" y="5165022"/>
            <a:ext cx="170241" cy="24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7890792" y="4949578"/>
            <a:ext cx="14414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!fox: wet; </a:t>
            </a:r>
            <a:r>
              <a:rPr lang="en-US" sz="800" strike="sngStrike" dirty="0" err="1"/>
              <a:t>anglea</a:t>
            </a:r>
            <a:r>
              <a:rPr lang="en-US" sz="800" strike="sngStrike" dirty="0"/>
              <a:t> bank; </a:t>
            </a:r>
            <a:r>
              <a:rPr lang="en-US" sz="800" strike="sngStrike" dirty="0" err="1"/>
              <a:t>edison</a:t>
            </a:r>
            <a:endParaRPr lang="en-US" sz="800" strike="sngStrike" dirty="0"/>
          </a:p>
        </p:txBody>
      </p:sp>
      <p:sp>
        <p:nvSpPr>
          <p:cNvPr id="115" name="TextBox 114"/>
          <p:cNvSpPr txBox="1"/>
          <p:nvPr/>
        </p:nvSpPr>
        <p:spPr>
          <a:xfrm>
            <a:off x="4752984" y="5972449"/>
            <a:ext cx="817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ATOMCLOCIK(</a:t>
            </a:r>
            <a:r>
              <a:rPr lang="en-US" strike="sngStrike" dirty="0"/>
              <a:t>wet; bar; </a:t>
            </a:r>
            <a:r>
              <a:rPr lang="en-US" dirty="0"/>
              <a:t>CDCR.FBI.INVESTIGATION(</a:t>
            </a:r>
            <a:r>
              <a:rPr lang="en-US" strike="sngStrike" dirty="0" err="1"/>
              <a:t>charlmason</a:t>
            </a:r>
            <a:r>
              <a:rPr lang="en-US" strike="sngStrike" dirty="0"/>
              <a:t>, the door).</a:t>
            </a:r>
            <a:r>
              <a:rPr lang="en-US" strike="sngStrike" dirty="0" err="1"/>
              <a:t>coldwell.jim</a:t>
            </a:r>
            <a:r>
              <a:rPr lang="en-US" strike="sngStrike" dirty="0"/>
              <a:t>)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5465054" y="6394110"/>
            <a:ext cx="416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VIRIGNA.MARY.LIFE.VIDEOS Age 10 </a:t>
            </a:r>
            <a:r>
              <a:rPr lang="en-US" dirty="0" err="1"/>
              <a:t>nacked</a:t>
            </a:r>
            <a:endParaRPr lang="en-US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785" y="6300324"/>
            <a:ext cx="422203" cy="623034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0394619" y="6427175"/>
            <a:ext cx="138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Nakidai</a:t>
            </a:r>
            <a:r>
              <a:rPr lang="en-US" dirty="0"/>
              <a:t>; </a:t>
            </a:r>
            <a:r>
              <a:rPr lang="en-US" dirty="0" err="1"/>
              <a:t>elke</a:t>
            </a:r>
            <a:endParaRPr lang="en-US" dirty="0"/>
          </a:p>
        </p:txBody>
      </p:sp>
      <p:cxnSp>
        <p:nvCxnSpPr>
          <p:cNvPr id="120" name="Straight Connector 119"/>
          <p:cNvCxnSpPr>
            <a:endCxn id="118" idx="3"/>
          </p:cNvCxnSpPr>
          <p:nvPr/>
        </p:nvCxnSpPr>
        <p:spPr>
          <a:xfrm>
            <a:off x="8841667" y="6611841"/>
            <a:ext cx="293563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465054" y="6564619"/>
            <a:ext cx="381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</a:t>
            </a:r>
            <a:r>
              <a:rPr lang="en-US" sz="800" strike="sngStrike" dirty="0"/>
              <a:t>.stipper.</a:t>
            </a:r>
            <a:r>
              <a:rPr lang="en-US" dirty="0"/>
              <a:t>HOMCPE:2Y.St. Franics.SQ.INT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4908589" y="6196361"/>
            <a:ext cx="268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CHCKPONI CHARLEI(PAUL)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6051720" y="5216329"/>
            <a:ext cx="45456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1991 January 24		</a:t>
            </a:r>
            <a:r>
              <a:rPr lang="en-US" b="1" dirty="0" err="1"/>
              <a:t>Febary</a:t>
            </a:r>
            <a:r>
              <a:rPr lang="en-US" b="1" dirty="0"/>
              <a:t> 27</a:t>
            </a:r>
            <a:r>
              <a:rPr lang="en-US" b="1" baseline="30000" dirty="0"/>
              <a:t>th</a:t>
            </a:r>
            <a:r>
              <a:rPr lang="en-US" b="1" dirty="0"/>
              <a:t> 1991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10921673" y="530958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</a:t>
            </a:r>
          </a:p>
        </p:txBody>
      </p:sp>
      <p:cxnSp>
        <p:nvCxnSpPr>
          <p:cNvPr id="127" name="Elbow Connector 126"/>
          <p:cNvCxnSpPr/>
          <p:nvPr/>
        </p:nvCxnSpPr>
        <p:spPr>
          <a:xfrm rot="16200000" flipH="1">
            <a:off x="10853098" y="5211553"/>
            <a:ext cx="688370" cy="5512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10597388" y="5057300"/>
            <a:ext cx="875506" cy="805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4880115" y="5192643"/>
            <a:ext cx="7311885" cy="168818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3" name="Straight Connector 132"/>
          <p:cNvCxnSpPr/>
          <p:nvPr/>
        </p:nvCxnSpPr>
        <p:spPr>
          <a:xfrm flipH="1" flipV="1">
            <a:off x="460375" y="4295519"/>
            <a:ext cx="770133" cy="73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335" y="4183573"/>
            <a:ext cx="762040" cy="570794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 flipV="1">
            <a:off x="3108960" y="3928369"/>
            <a:ext cx="809825" cy="11018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1043336" y="1737943"/>
            <a:ext cx="38416" cy="1511633"/>
          </a:xfrm>
          <a:prstGeom prst="straightConnector1">
            <a:avLst/>
          </a:prstGeom>
          <a:ln w="57150">
            <a:solidFill>
              <a:srgbClr val="FFC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54298" y="1217529"/>
            <a:ext cx="487860" cy="487860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938708" y="1200263"/>
            <a:ext cx="4354392" cy="46997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4" name="Straight Connector 143"/>
          <p:cNvCxnSpPr>
            <a:endCxn id="143" idx="3"/>
          </p:cNvCxnSpPr>
          <p:nvPr/>
        </p:nvCxnSpPr>
        <p:spPr>
          <a:xfrm flipV="1">
            <a:off x="1797200" y="4810655"/>
            <a:ext cx="1214199" cy="110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19819" y="3110899"/>
            <a:ext cx="3937089" cy="195115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677060" y="1859579"/>
            <a:ext cx="704348" cy="67750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166549" y="1129268"/>
            <a:ext cx="10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“Sunday”</a:t>
            </a:r>
          </a:p>
        </p:txBody>
      </p:sp>
    </p:spTree>
    <p:extLst>
      <p:ext uri="{BB962C8B-B14F-4D97-AF65-F5344CB8AC3E}">
        <p14:creationId xmlns:p14="http://schemas.microsoft.com/office/powerpoint/2010/main" val="1185355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65" y="3094132"/>
            <a:ext cx="1188853" cy="89049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019550" y="2925596"/>
            <a:ext cx="527050" cy="8463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55575" y="2533338"/>
            <a:ext cx="2603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1991 January 24</a:t>
            </a:r>
          </a:p>
          <a:p>
            <a:r>
              <a:rPr lang="en-US" sz="1200" b="1" dirty="0"/>
              <a:t>“Mothers Birthday”</a:t>
            </a:r>
          </a:p>
        </p:txBody>
      </p:sp>
      <p:cxnSp>
        <p:nvCxnSpPr>
          <p:cNvPr id="92" name="Straight Connector 91"/>
          <p:cNvCxnSpPr/>
          <p:nvPr/>
        </p:nvCxnSpPr>
        <p:spPr>
          <a:xfrm>
            <a:off x="155809" y="3047446"/>
            <a:ext cx="143192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412437" y="3198591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Post Doctor Wife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7866" y="3148315"/>
            <a:ext cx="10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“Sunday”</a:t>
            </a:r>
          </a:p>
        </p:txBody>
      </p:sp>
      <p:sp>
        <p:nvSpPr>
          <p:cNvPr id="98" name="Round Single Corner Rectangle 97"/>
          <p:cNvSpPr/>
          <p:nvPr/>
        </p:nvSpPr>
        <p:spPr>
          <a:xfrm flipH="1">
            <a:off x="10389724" y="1192751"/>
            <a:ext cx="1802275" cy="478021"/>
          </a:xfrm>
          <a:prstGeom prst="round1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HUDSON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350" y="4375149"/>
            <a:ext cx="1511300" cy="1133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0350" y="3003549"/>
            <a:ext cx="1495558" cy="113347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2032000" y="4254500"/>
            <a:ext cx="850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856" y="3047446"/>
            <a:ext cx="1391244" cy="107060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4953000" y="2908300"/>
            <a:ext cx="3797300" cy="12097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337" y="4356561"/>
            <a:ext cx="1160463" cy="116046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85935" y="4400549"/>
            <a:ext cx="26035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1984 January 24</a:t>
            </a:r>
          </a:p>
        </p:txBody>
      </p:sp>
      <p:sp>
        <p:nvSpPr>
          <p:cNvPr id="99" name="Round Single Corner Rectangle 98"/>
          <p:cNvSpPr/>
          <p:nvPr/>
        </p:nvSpPr>
        <p:spPr>
          <a:xfrm flipH="1">
            <a:off x="10364996" y="4238543"/>
            <a:ext cx="1802275" cy="641513"/>
          </a:xfrm>
          <a:prstGeom prst="round1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 AVE</a:t>
            </a:r>
          </a:p>
        </p:txBody>
      </p:sp>
      <p:sp>
        <p:nvSpPr>
          <p:cNvPr id="100" name="Round Single Corner Rectangle 99"/>
          <p:cNvSpPr/>
          <p:nvPr/>
        </p:nvSpPr>
        <p:spPr>
          <a:xfrm flipH="1">
            <a:off x="10364995" y="4907665"/>
            <a:ext cx="1802275" cy="302592"/>
          </a:xfrm>
          <a:prstGeom prst="round1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Santa Clara Blvd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823247" y="4936792"/>
            <a:ext cx="146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-Weekend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882961" y="4840925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7:30PM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892388" y="217533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7:30PM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5506" y="4346658"/>
            <a:ext cx="774644" cy="116196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4114800" y="4559300"/>
            <a:ext cx="4635500" cy="9577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212772" y="6032500"/>
            <a:ext cx="5850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Auschwitz.!</a:t>
            </a:r>
            <a:r>
              <a:rPr lang="en-US" dirty="0" err="1"/>
              <a:t>AVABILITY.!IN.CEO</a:t>
            </a:r>
            <a:r>
              <a:rPr lang="en-US" strike="sngStrike" dirty="0"/>
              <a:t>(!WET.PREA)Winer and </a:t>
            </a:r>
            <a:r>
              <a:rPr lang="en-US" strike="sngStrike" dirty="0" err="1"/>
              <a:t>Mushi</a:t>
            </a:r>
            <a:r>
              <a:rPr lang="en-US" dirty="0"/>
              <a:t>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258882" y="5765799"/>
            <a:ext cx="338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FBI:WMD:WAR CRIME !GENOCIDE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827143" y="6337818"/>
            <a:ext cx="382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3:45PM ATOMCLOCI</a:t>
            </a:r>
            <a:r>
              <a:rPr lang="en-US" strike="sngStrike" dirty="0"/>
              <a:t>(</a:t>
            </a:r>
            <a:r>
              <a:rPr lang="en-US" strike="sngStrike" dirty="0" err="1"/>
              <a:t>tim</a:t>
            </a:r>
            <a:r>
              <a:rPr lang="en-US" strike="sngStrike" dirty="0"/>
              <a:t>)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1935856" y="6668533"/>
            <a:ext cx="850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178050" y="2895600"/>
            <a:ext cx="850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212772" y="4360389"/>
            <a:ext cx="1067128" cy="10298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079585" y="3036871"/>
            <a:ext cx="5743661" cy="10298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079585" y="4356526"/>
            <a:ext cx="5743661" cy="113939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5655050" y="6135131"/>
            <a:ext cx="491750" cy="26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243" y="1670772"/>
            <a:ext cx="1089485" cy="1089485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6647117" y="1889854"/>
            <a:ext cx="39631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VIRINGA.MARY</a:t>
            </a:r>
          </a:p>
          <a:p>
            <a:r>
              <a:rPr lang="en-US" dirty="0"/>
              <a:t>!</a:t>
            </a:r>
            <a:r>
              <a:rPr lang="en-US" dirty="0" err="1"/>
              <a:t>HOMCI:JEUSE.nonPolcieMsuti</a:t>
            </a:r>
            <a:r>
              <a:rPr lang="en-US" dirty="0"/>
              <a:t>(</a:t>
            </a:r>
            <a:r>
              <a:rPr lang="en-US" sz="800" strike="sngStrike" dirty="0" err="1"/>
              <a:t>hamiton</a:t>
            </a:r>
            <a:r>
              <a:rPr lang="en-US" sz="800" strike="sngStrike" dirty="0"/>
              <a:t>; tutu </a:t>
            </a:r>
            <a:r>
              <a:rPr lang="en-US" sz="800" strike="sngStrike" dirty="0" err="1"/>
              <a:t>frui</a:t>
            </a:r>
            <a:r>
              <a:rPr lang="en-US" sz="800" strike="sngStrike" dirty="0"/>
              <a:t>;</a:t>
            </a:r>
            <a:r>
              <a:rPr lang="en-US" dirty="0"/>
              <a:t> </a:t>
            </a:r>
          </a:p>
          <a:p>
            <a:r>
              <a:rPr lang="en-US" sz="800" strike="sngStrike" dirty="0" err="1"/>
              <a:t>Mamor</a:t>
            </a:r>
            <a:r>
              <a:rPr lang="en-US" sz="800" strike="sngStrike" dirty="0"/>
              <a:t> stein </a:t>
            </a:r>
            <a:r>
              <a:rPr lang="en-US" sz="800" strike="sngStrike" dirty="0" err="1"/>
              <a:t>udn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eisen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brciht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usn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libe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nciht</a:t>
            </a:r>
            <a:endParaRPr lang="en-US" sz="800" strike="sngStrike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2943734" y="1907476"/>
            <a:ext cx="1958179" cy="694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035" y="1916837"/>
            <a:ext cx="762480" cy="826020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9357" y="1880885"/>
            <a:ext cx="514286" cy="942857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>
            <a:off x="4361260" y="1975298"/>
            <a:ext cx="2437225" cy="564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5844154" y="1378210"/>
            <a:ext cx="922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1993/4 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632244" y="1603801"/>
            <a:ext cx="4938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CHECKPIN CHARLIE(G(</a:t>
            </a:r>
            <a:r>
              <a:rPr lang="en-US" strike="sngStrike" dirty="0" err="1"/>
              <a:t>Medum</a:t>
            </a:r>
            <a:r>
              <a:rPr lang="en-US" strike="sngStrike" dirty="0"/>
              <a:t>-Size </a:t>
            </a:r>
            <a:r>
              <a:rPr lang="en-US" strike="sngStrike" dirty="0" err="1"/>
              <a:t>Busines</a:t>
            </a:r>
            <a:r>
              <a:rPr lang="en-US" strike="sngStrike" dirty="0"/>
              <a:t>)!</a:t>
            </a:r>
            <a:r>
              <a:rPr lang="en-US" strike="sngStrike" dirty="0" err="1"/>
              <a:t>Kdwe</a:t>
            </a:r>
            <a:r>
              <a:rPr lang="en-US" strike="sngStrike" dirty="0"/>
              <a:t>)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153872" y="1766611"/>
            <a:ext cx="3493246" cy="10298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650" y="2521395"/>
            <a:ext cx="559574" cy="277156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154" y="2352440"/>
            <a:ext cx="692403" cy="342946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>
            <a:off x="5774515" y="2360003"/>
            <a:ext cx="1243822" cy="3828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5844154" y="1740323"/>
            <a:ext cx="6043046" cy="10298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3267093" y="1203747"/>
            <a:ext cx="776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1991</a:t>
            </a:r>
          </a:p>
          <a:p>
            <a:r>
              <a:rPr lang="en-US" b="1" dirty="0"/>
              <a:t>-1988 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5059211" y="1188649"/>
            <a:ext cx="7761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1992</a:t>
            </a:r>
          </a:p>
          <a:p>
            <a:r>
              <a:rPr lang="en-US" b="1" dirty="0"/>
              <a:t>-1988 </a:t>
            </a:r>
          </a:p>
        </p:txBody>
      </p:sp>
    </p:spTree>
    <p:extLst>
      <p:ext uri="{BB962C8B-B14F-4D97-AF65-F5344CB8AC3E}">
        <p14:creationId xmlns:p14="http://schemas.microsoft.com/office/powerpoint/2010/main" val="17718204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98" name="Round Single Corner Rectangle 97"/>
          <p:cNvSpPr/>
          <p:nvPr/>
        </p:nvSpPr>
        <p:spPr>
          <a:xfrm flipH="1">
            <a:off x="10389724" y="1192751"/>
            <a:ext cx="1802275" cy="478021"/>
          </a:xfrm>
          <a:prstGeom prst="round1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HUDSON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935856" y="3868330"/>
            <a:ext cx="850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827143" y="6337818"/>
            <a:ext cx="382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3:45PM ATOMCLOCI</a:t>
            </a:r>
            <a:r>
              <a:rPr lang="en-US" strike="sngStrike" dirty="0"/>
              <a:t>(</a:t>
            </a:r>
            <a:r>
              <a:rPr lang="en-US" strike="sngStrike" dirty="0" err="1"/>
              <a:t>tim</a:t>
            </a:r>
            <a:r>
              <a:rPr lang="en-US" strike="sngStrike" dirty="0"/>
              <a:t>)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1935856" y="6668533"/>
            <a:ext cx="8509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C3E187A-1BC6-4661-B2FB-89FE24D2B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85" y="1364013"/>
            <a:ext cx="1847850" cy="2466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1C3F14-EFE9-4530-B534-AAA861B42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73" y="2603500"/>
            <a:ext cx="2325114" cy="10150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3BC474A-D507-4F9A-97B8-1675ECF7920C}"/>
              </a:ext>
            </a:extLst>
          </p:cNvPr>
          <p:cNvCxnSpPr/>
          <p:nvPr/>
        </p:nvCxnSpPr>
        <p:spPr>
          <a:xfrm flipV="1">
            <a:off x="5254388" y="2402006"/>
            <a:ext cx="2456099" cy="2088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455AB11-F98A-437B-9603-B23CC5C122CC}"/>
              </a:ext>
            </a:extLst>
          </p:cNvPr>
          <p:cNvSpPr txBox="1"/>
          <p:nvPr/>
        </p:nvSpPr>
        <p:spPr>
          <a:xfrm>
            <a:off x="5908212" y="1853674"/>
            <a:ext cx="139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HOMICE:LUX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513E0F-CEA6-42D0-99BE-49443D65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595" y="2297577"/>
            <a:ext cx="1362075" cy="136207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9DD246-08F0-4A8B-8387-B67965F94025}"/>
              </a:ext>
            </a:extLst>
          </p:cNvPr>
          <p:cNvCxnSpPr/>
          <p:nvPr/>
        </p:nvCxnSpPr>
        <p:spPr>
          <a:xfrm>
            <a:off x="8980227" y="2402006"/>
            <a:ext cx="1311820" cy="1257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1BBADE9-EAAC-4231-9901-4E62257CFF0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440" y="4015974"/>
            <a:ext cx="988830" cy="7918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B1330A-AF12-4FD7-9029-A7651EBC1C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300" y="4009682"/>
            <a:ext cx="1306514" cy="8584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39815F-2515-4D9C-8484-2ED4E4BD0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28" y="4001405"/>
            <a:ext cx="1306514" cy="81427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4E3A9BF-2D80-4B91-A03F-C4E68769A6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59" y="4921365"/>
            <a:ext cx="1923221" cy="10770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42CA65E-92F4-451E-9CB1-47667A972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74" y="1459925"/>
            <a:ext cx="2476500" cy="184785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96A2390E-0B04-4915-B059-19B488A5CA06}"/>
              </a:ext>
            </a:extLst>
          </p:cNvPr>
          <p:cNvSpPr/>
          <p:nvPr/>
        </p:nvSpPr>
        <p:spPr>
          <a:xfrm>
            <a:off x="5369789" y="2359125"/>
            <a:ext cx="2563087" cy="133297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DFCDB7C-0FFD-4B51-B74F-54B2C44C35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2643" y="2184718"/>
            <a:ext cx="2219368" cy="10261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EDF05EC-4CCD-42AC-A0EC-D600D271A7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955" y="4428886"/>
            <a:ext cx="973950" cy="76607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6351B46-682D-468E-88A9-47304924D1DD}"/>
              </a:ext>
            </a:extLst>
          </p:cNvPr>
          <p:cNvSpPr txBox="1"/>
          <p:nvPr/>
        </p:nvSpPr>
        <p:spPr>
          <a:xfrm>
            <a:off x="7232882" y="4376877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Andrew Davis</a:t>
            </a:r>
          </a:p>
          <a:p>
            <a:r>
              <a:rPr lang="en-US" strike="sngStrike" dirty="0"/>
              <a:t>Director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43C9387-B2D8-49D1-9677-1D54A93155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015" y="2467487"/>
            <a:ext cx="803980" cy="80398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8A12E7C-E1C4-48FE-977A-FEBAA73569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9850" y="2482126"/>
            <a:ext cx="1147420" cy="78041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5C01780-3997-4773-BEE4-A7D0210D16F3}"/>
              </a:ext>
            </a:extLst>
          </p:cNvPr>
          <p:cNvSpPr txBox="1"/>
          <p:nvPr/>
        </p:nvSpPr>
        <p:spPr>
          <a:xfrm>
            <a:off x="10342302" y="3316097"/>
            <a:ext cx="394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Viola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902380-3AC5-4D9A-BC59-A3970F954440}"/>
              </a:ext>
            </a:extLst>
          </p:cNvPr>
          <p:cNvSpPr txBox="1"/>
          <p:nvPr/>
        </p:nvSpPr>
        <p:spPr>
          <a:xfrm>
            <a:off x="11290861" y="2194408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Elke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E7A1156-588E-423F-99F4-95FBDB319C8F}"/>
              </a:ext>
            </a:extLst>
          </p:cNvPr>
          <p:cNvSpPr txBox="1"/>
          <p:nvPr/>
        </p:nvSpPr>
        <p:spPr>
          <a:xfrm>
            <a:off x="155575" y="1160291"/>
            <a:ext cx="385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PENTAGON:VHS:RENTAL:CHRIS♥LACE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A593DC9-4C81-4940-AE0C-243C48195DAA}"/>
              </a:ext>
            </a:extLst>
          </p:cNvPr>
          <p:cNvSpPr/>
          <p:nvPr/>
        </p:nvSpPr>
        <p:spPr>
          <a:xfrm>
            <a:off x="8530339" y="2363613"/>
            <a:ext cx="1399331" cy="133297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2DAB2C4-80DE-4C50-AE14-5599148DA242}"/>
              </a:ext>
            </a:extLst>
          </p:cNvPr>
          <p:cNvSpPr/>
          <p:nvPr/>
        </p:nvSpPr>
        <p:spPr>
          <a:xfrm>
            <a:off x="333476" y="1634788"/>
            <a:ext cx="11539134" cy="520751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7789BB4-0ED0-4946-B75F-8DA319B171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013" y="4836036"/>
            <a:ext cx="908135" cy="12281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3280D62-BDF0-4B6C-856A-47F0F4F0608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37" y="5357589"/>
            <a:ext cx="534413" cy="72270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DD746DB-196B-4D7C-BE75-1478CB60450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680" y="5224454"/>
            <a:ext cx="1333514" cy="99884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0C251C0-E82F-4026-9B2C-09CE95AECF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695" y="5005820"/>
            <a:ext cx="2456099" cy="127528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3C71FE8-EE3E-4232-A0EF-05D2A1F22FD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89" y="3249576"/>
            <a:ext cx="4276421" cy="2394795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BFEBF34-B398-4D85-87FE-9A27BB5A7C96}"/>
              </a:ext>
            </a:extLst>
          </p:cNvPr>
          <p:cNvSpPr/>
          <p:nvPr/>
        </p:nvSpPr>
        <p:spPr>
          <a:xfrm>
            <a:off x="155574" y="1372030"/>
            <a:ext cx="821050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https://www.justice.gov/atr/case/us-v-bertelsmann-se-co-kgaa-et-al</a:t>
            </a:r>
          </a:p>
        </p:txBody>
      </p:sp>
    </p:spTree>
    <p:extLst>
      <p:ext uri="{BB962C8B-B14F-4D97-AF65-F5344CB8AC3E}">
        <p14:creationId xmlns:p14="http://schemas.microsoft.com/office/powerpoint/2010/main" val="416872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384" y="1821839"/>
            <a:ext cx="2743200" cy="1666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98" y="4762681"/>
            <a:ext cx="924292" cy="92429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310554" y="2239108"/>
            <a:ext cx="2297723" cy="243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896" y="2239108"/>
            <a:ext cx="1332425" cy="96398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608277" y="2042556"/>
            <a:ext cx="2203938" cy="1638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605640" y="3364562"/>
            <a:ext cx="133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raik</a:t>
            </a:r>
            <a:r>
              <a:rPr lang="en-US" dirty="0"/>
              <a:t>: </a:t>
            </a:r>
            <a:r>
              <a:rPr lang="en-US" sz="800" strike="sngStrike" dirty="0" err="1"/>
              <a:t>osmanienreich</a:t>
            </a:r>
            <a:endParaRPr lang="en-US" sz="800" strike="sngStrike" dirty="0"/>
          </a:p>
        </p:txBody>
      </p:sp>
      <p:cxnSp>
        <p:nvCxnSpPr>
          <p:cNvPr id="18" name="Straight Connector 17"/>
          <p:cNvCxnSpPr>
            <a:endCxn id="16" idx="0"/>
          </p:cNvCxnSpPr>
          <p:nvPr/>
        </p:nvCxnSpPr>
        <p:spPr>
          <a:xfrm flipV="1">
            <a:off x="8500991" y="3364562"/>
            <a:ext cx="773294" cy="313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36656" y="3342613"/>
            <a:ext cx="264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(translate) !</a:t>
            </a:r>
            <a:r>
              <a:rPr lang="en-US" dirty="0" err="1"/>
              <a:t>rich.ibm.dailer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787583" y="3203097"/>
            <a:ext cx="893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Born In </a:t>
            </a:r>
            <a:r>
              <a:rPr lang="en-US" sz="800" dirty="0" err="1"/>
              <a:t>Istambul</a:t>
            </a:r>
            <a:endParaRPr lang="en-US" sz="800" dirty="0"/>
          </a:p>
          <a:p>
            <a:r>
              <a:rPr lang="en-US" sz="800" dirty="0" err="1"/>
              <a:t>Damiler</a:t>
            </a:r>
            <a:r>
              <a:rPr lang="en-US" sz="800" dirty="0"/>
              <a:t> Ag</a:t>
            </a:r>
          </a:p>
          <a:p>
            <a:r>
              <a:rPr lang="en-US" sz="800" dirty="0"/>
              <a:t>Dr. Dieter </a:t>
            </a:r>
            <a:r>
              <a:rPr lang="en-US" sz="800" dirty="0" err="1"/>
              <a:t>Zetche</a:t>
            </a:r>
            <a:endParaRPr lang="en-US" sz="800" dirty="0"/>
          </a:p>
        </p:txBody>
      </p:sp>
      <p:cxnSp>
        <p:nvCxnSpPr>
          <p:cNvPr id="23" name="Straight Connector 22"/>
          <p:cNvCxnSpPr>
            <a:endCxn id="21" idx="3"/>
          </p:cNvCxnSpPr>
          <p:nvPr/>
        </p:nvCxnSpPr>
        <p:spPr>
          <a:xfrm>
            <a:off x="7702062" y="3305908"/>
            <a:ext cx="978714" cy="128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1" idx="1"/>
          </p:cNvCxnSpPr>
          <p:nvPr/>
        </p:nvCxnSpPr>
        <p:spPr>
          <a:xfrm flipV="1">
            <a:off x="7787583" y="3295868"/>
            <a:ext cx="864692" cy="138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72000" y="1821839"/>
            <a:ext cx="19191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2010 0.1 </a:t>
            </a:r>
            <a:r>
              <a:rPr lang="en-US" strike="sngStrike" dirty="0" err="1"/>
              <a:t>tusmaina</a:t>
            </a:r>
            <a:endParaRPr lang="en-US" strike="sngStrike" dirty="0"/>
          </a:p>
          <a:p>
            <a:r>
              <a:rPr lang="en-US" sz="800" dirty="0"/>
              <a:t>MLK(</a:t>
            </a:r>
            <a:r>
              <a:rPr lang="en-US" sz="800" strike="sngStrike" dirty="0"/>
              <a:t>docs, cum </a:t>
            </a:r>
            <a:r>
              <a:rPr lang="en-US" sz="800" strike="sngStrike" dirty="0" err="1"/>
              <a:t>ibm.cleint.labcorp</a:t>
            </a:r>
            <a:r>
              <a:rPr lang="en-US" sz="800" dirty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75595" y="2233665"/>
            <a:ext cx="23374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Knowing Child is on </a:t>
            </a:r>
            <a:r>
              <a:rPr lang="en-US" sz="800" strike="sngStrike" dirty="0" err="1"/>
              <a:t>Arriavle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peole</a:t>
            </a:r>
            <a:r>
              <a:rPr lang="en-US" sz="800" strike="sngStrike" dirty="0"/>
              <a:t> will have sex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7506106" y="2330129"/>
            <a:ext cx="195956" cy="3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506106" y="2314282"/>
            <a:ext cx="97978" cy="134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831" y="6072436"/>
            <a:ext cx="809624" cy="4591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168" y="6072436"/>
            <a:ext cx="468832" cy="46260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3681046" y="5955323"/>
            <a:ext cx="1160585" cy="715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12831" y="6072436"/>
            <a:ext cx="1078523" cy="574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659083" y="6072436"/>
            <a:ext cx="341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CHECKPONT CHARLIE(§Theft,        )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285" y="6142155"/>
            <a:ext cx="248982" cy="24567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8473558" y="6142155"/>
            <a:ext cx="414435" cy="2996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99192" y="6062330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Hudson</a:t>
            </a:r>
          </a:p>
        </p:txBody>
      </p:sp>
      <p:cxnSp>
        <p:nvCxnSpPr>
          <p:cNvPr id="44" name="Straight Connector 43"/>
          <p:cNvCxnSpPr>
            <a:stCxn id="32" idx="0"/>
          </p:cNvCxnSpPr>
          <p:nvPr/>
        </p:nvCxnSpPr>
        <p:spPr>
          <a:xfrm flipV="1">
            <a:off x="3417643" y="5732585"/>
            <a:ext cx="263403" cy="33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41631" y="27197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746738" y="3810000"/>
            <a:ext cx="2772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1987/6 </a:t>
            </a:r>
            <a:r>
              <a:rPr lang="en-US" strike="sngStrike" dirty="0" err="1"/>
              <a:t>apple.touch.money</a:t>
            </a:r>
            <a:r>
              <a:rPr lang="en-US" strike="sngStrike" dirty="0"/>
              <a:t>.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90" y="3711945"/>
            <a:ext cx="562818" cy="56533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567355" y="4164360"/>
            <a:ext cx="480646" cy="352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!In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976335" y="4178076"/>
            <a:ext cx="88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.money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363506" y="4562527"/>
            <a:ext cx="375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).</a:t>
            </a:r>
            <a:r>
              <a:rPr lang="en-US" dirty="0" err="1"/>
              <a:t>Deparment.VIRGINIA.MARY</a:t>
            </a:r>
            <a:endParaRPr lang="en-US" dirty="0"/>
          </a:p>
        </p:txBody>
      </p:sp>
      <p:cxnSp>
        <p:nvCxnSpPr>
          <p:cNvPr id="52" name="Straight Connector 51"/>
          <p:cNvCxnSpPr>
            <a:endCxn id="49" idx="3"/>
          </p:cNvCxnSpPr>
          <p:nvPr/>
        </p:nvCxnSpPr>
        <p:spPr>
          <a:xfrm>
            <a:off x="2286000" y="4324559"/>
            <a:ext cx="1578848" cy="38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957939" y="3551253"/>
            <a:ext cx="949150" cy="966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0" idx="1"/>
          </p:cNvCxnSpPr>
          <p:nvPr/>
        </p:nvCxnSpPr>
        <p:spPr>
          <a:xfrm>
            <a:off x="2363506" y="4747193"/>
            <a:ext cx="1105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484139" y="3847785"/>
            <a:ext cx="3480412" cy="110036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438916" y="2347701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typhoon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369294" y="1532257"/>
            <a:ext cx="257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JFK(IPX. </a:t>
            </a:r>
            <a:r>
              <a:rPr lang="en-US" sz="800" strike="sngStrike" dirty="0" err="1"/>
              <a:t>dtm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bruce;bottlerockets</a:t>
            </a:r>
            <a:r>
              <a:rPr lang="en-US" dirty="0" err="1"/>
              <a:t>.KING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4572000" y="1581897"/>
            <a:ext cx="7686778" cy="214025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753160" y="2366937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Al </a:t>
            </a:r>
            <a:r>
              <a:rPr lang="en-US" sz="800" strike="sngStrike" dirty="0" err="1"/>
              <a:t>Kaida-Osmanien</a:t>
            </a:r>
            <a:r>
              <a:rPr lang="en-US" sz="800" strike="sngStrike" dirty="0"/>
              <a:t> Reich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948" y="1255939"/>
            <a:ext cx="979225" cy="543291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4677799" y="2474534"/>
            <a:ext cx="785833" cy="230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268" y="4748464"/>
            <a:ext cx="1644318" cy="920818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9812215" y="3847785"/>
            <a:ext cx="2379785" cy="4767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MARLINE AVE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77200" y="3895359"/>
            <a:ext cx="16323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Janyar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1987 </a:t>
            </a:r>
          </a:p>
          <a:p>
            <a:r>
              <a:rPr lang="en-US" dirty="0"/>
              <a:t>12:01AM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710246" y="4407566"/>
            <a:ext cx="257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JFK(IPX. </a:t>
            </a:r>
            <a:r>
              <a:rPr lang="en-US" sz="800" strike="sngStrike" dirty="0" err="1"/>
              <a:t>dtm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bruce;bottlerockets</a:t>
            </a:r>
            <a:r>
              <a:rPr lang="en-US" dirty="0" err="1"/>
              <a:t>.KING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964551" y="4592232"/>
            <a:ext cx="1348543" cy="109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491115" y="4251874"/>
            <a:ext cx="194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Typhon “</a:t>
            </a:r>
            <a:r>
              <a:rPr lang="en-US" dirty="0" err="1"/>
              <a:t>sylvester</a:t>
            </a:r>
            <a:r>
              <a:rPr lang="en-US" dirty="0"/>
              <a:t>”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867508" y="4436540"/>
            <a:ext cx="6947388" cy="326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16523" y="4452031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000.SQ.</a:t>
            </a:r>
            <a:r>
              <a:rPr lang="en-US" sz="800" strike="sngStrike" dirty="0"/>
              <a:t>apple.tango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35426" y="4737279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HOMCI:NANA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31277" y="5053670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4466" y="5044872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 rot="16200000">
            <a:off x="-106605" y="5169553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39431" y="5057846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19912" y="5552177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21" y="5145891"/>
            <a:ext cx="893276" cy="500235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>
            <a:off x="1827671" y="4912315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31277" y="5890731"/>
            <a:ext cx="11961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890608" y="6104177"/>
            <a:ext cx="770577" cy="42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027560" y="6498031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Nick.(</a:t>
            </a:r>
            <a:r>
              <a:rPr lang="en-US" dirty="0" err="1"/>
              <a:t>BoP</a:t>
            </a:r>
            <a:r>
              <a:rPr lang="en-US" dirty="0"/>
              <a:t>).HOMICE:JEUSE(</a:t>
            </a:r>
            <a:r>
              <a:rPr lang="en-US" sz="800" strike="sngStrike" dirty="0" err="1"/>
              <a:t>mohammed</a:t>
            </a:r>
            <a:r>
              <a:rPr lang="en-US" sz="800" strike="sngStrike" dirty="0"/>
              <a:t>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993344" y="6406603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Niki</a:t>
            </a:r>
            <a:r>
              <a:rPr lang="en-US" sz="800" strike="sngStrike" dirty="0"/>
              <a:t>’ Paper Shop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8908697" y="6498031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997233" y="6514325"/>
            <a:ext cx="184698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solidFill>
                  <a:schemeClr val="bg1"/>
                </a:solidFill>
              </a:rPr>
              <a:t>Auschwit:fuerniss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586363" y="6494485"/>
            <a:ext cx="1253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LISA.</a:t>
            </a:r>
            <a:r>
              <a:rPr lang="en-US" sz="800" strike="sngStrike" dirty="0" err="1"/>
              <a:t>custom.screws</a:t>
            </a:r>
            <a:endParaRPr lang="en-US" sz="800" strike="sngStrike" dirty="0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9525137" y="6531585"/>
            <a:ext cx="591375" cy="194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185302" y="2474534"/>
            <a:ext cx="987006" cy="9593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439431" y="2289490"/>
            <a:ext cx="133239" cy="4158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-10825" y="1767678"/>
            <a:ext cx="14580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DTM 1986-&gt;5</a:t>
            </a:r>
          </a:p>
          <a:p>
            <a:r>
              <a:rPr lang="en-US" sz="800" strike="sngStrike" dirty="0"/>
              <a:t>Steve/Bruce </a:t>
            </a:r>
            <a:r>
              <a:rPr lang="en-US" sz="800" strike="sngStrike" dirty="0" err="1"/>
              <a:t>Bottlreochets</a:t>
            </a:r>
            <a:endParaRPr lang="en-US" sz="800" strike="sngStrike" dirty="0"/>
          </a:p>
        </p:txBody>
      </p:sp>
      <p:sp>
        <p:nvSpPr>
          <p:cNvPr id="94" name="TextBox 93"/>
          <p:cNvSpPr txBox="1"/>
          <p:nvPr/>
        </p:nvSpPr>
        <p:spPr>
          <a:xfrm>
            <a:off x="-23895" y="1559205"/>
            <a:ext cx="741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DTM?</a:t>
            </a:r>
          </a:p>
        </p:txBody>
      </p:sp>
      <p:cxnSp>
        <p:nvCxnSpPr>
          <p:cNvPr id="96" name="Straight Connector 95"/>
          <p:cNvCxnSpPr/>
          <p:nvPr/>
        </p:nvCxnSpPr>
        <p:spPr>
          <a:xfrm>
            <a:off x="-246185" y="1581897"/>
            <a:ext cx="1649792" cy="486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 flipV="1">
            <a:off x="492897" y="2207422"/>
            <a:ext cx="59786" cy="472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9903" y="24257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107" name="Straight Connector 106"/>
          <p:cNvCxnSpPr>
            <a:endCxn id="94" idx="3"/>
          </p:cNvCxnSpPr>
          <p:nvPr/>
        </p:nvCxnSpPr>
        <p:spPr>
          <a:xfrm flipV="1">
            <a:off x="175856" y="1743871"/>
            <a:ext cx="541799" cy="1673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1878" y="4794879"/>
            <a:ext cx="1367379" cy="860644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>
            <a:off x="7581182" y="4128391"/>
            <a:ext cx="530055" cy="733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083" y="4196744"/>
            <a:ext cx="283570" cy="542633"/>
          </a:xfrm>
          <a:prstGeom prst="rect">
            <a:avLst/>
          </a:prstGeom>
        </p:spPr>
      </p:pic>
      <p:cxnSp>
        <p:nvCxnSpPr>
          <p:cNvPr id="133" name="Straight Connector 132"/>
          <p:cNvCxnSpPr/>
          <p:nvPr/>
        </p:nvCxnSpPr>
        <p:spPr>
          <a:xfrm>
            <a:off x="7302534" y="4171286"/>
            <a:ext cx="863708" cy="587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729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1CF200-AD3D-4B7B-9610-6FE00A14E4E2}"/>
              </a:ext>
            </a:extLst>
          </p:cNvPr>
          <p:cNvSpPr txBox="1"/>
          <p:nvPr/>
        </p:nvSpPr>
        <p:spPr>
          <a:xfrm>
            <a:off x="1419367" y="2088107"/>
            <a:ext cx="113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Coisco</a:t>
            </a:r>
            <a:r>
              <a:rPr lang="en-US" strike="sngStrike" dirty="0"/>
              <a:t> Kid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C4C4C-B54A-4565-8F1E-EBC100808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31" y="2584699"/>
            <a:ext cx="2514600" cy="18192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F246A3-1137-4B3D-A204-8239017D059E}"/>
              </a:ext>
            </a:extLst>
          </p:cNvPr>
          <p:cNvCxnSpPr/>
          <p:nvPr/>
        </p:nvCxnSpPr>
        <p:spPr>
          <a:xfrm flipV="1">
            <a:off x="1146412" y="2457439"/>
            <a:ext cx="1801504" cy="2906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5CA7704-3CD5-4B35-9F5E-3941368C765D}"/>
              </a:ext>
            </a:extLst>
          </p:cNvPr>
          <p:cNvSpPr txBox="1"/>
          <p:nvPr/>
        </p:nvSpPr>
        <p:spPr>
          <a:xfrm>
            <a:off x="5363570" y="2457439"/>
            <a:ext cx="531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has everything</a:t>
            </a:r>
          </a:p>
          <a:p>
            <a:r>
              <a:rPr lang="en-US" dirty="0"/>
              <a:t>I will lend you my controller; testing w/o being a </a:t>
            </a:r>
            <a:r>
              <a:rPr lang="en-US" dirty="0" err="1"/>
              <a:t>freind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336CC-2098-405B-B4C2-1028609A7DC3}"/>
              </a:ext>
            </a:extLst>
          </p:cNvPr>
          <p:cNvSpPr txBox="1"/>
          <p:nvPr/>
        </p:nvSpPr>
        <p:spPr>
          <a:xfrm>
            <a:off x="9048466" y="2088107"/>
            <a:ext cx="3031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 IN YUGLISAV.DEA</a:t>
            </a:r>
            <a:r>
              <a:rPr lang="en-US" strike="sngStrike" dirty="0"/>
              <a:t>(</a:t>
            </a:r>
            <a:r>
              <a:rPr lang="en-US" strike="sngStrike" dirty="0" err="1"/>
              <a:t>mdma</a:t>
            </a:r>
            <a:r>
              <a:rPr lang="en-US" strike="sngStrike" dirty="0"/>
              <a:t>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E249A-19D0-4E37-B912-74327424EF1D}"/>
              </a:ext>
            </a:extLst>
          </p:cNvPr>
          <p:cNvCxnSpPr/>
          <p:nvPr/>
        </p:nvCxnSpPr>
        <p:spPr>
          <a:xfrm>
            <a:off x="5363570" y="2920621"/>
            <a:ext cx="641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950FE1-705F-4592-9A1B-CAA4D0D9F40F}"/>
              </a:ext>
            </a:extLst>
          </p:cNvPr>
          <p:cNvCxnSpPr>
            <a:cxnSpLocks/>
          </p:cNvCxnSpPr>
          <p:nvPr/>
        </p:nvCxnSpPr>
        <p:spPr>
          <a:xfrm flipV="1">
            <a:off x="5527343" y="2584699"/>
            <a:ext cx="1910687" cy="40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87410AD-DD57-462C-82EF-D3051CAB10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704" y="5360560"/>
            <a:ext cx="492101" cy="72618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B7CD006-11C7-4EE0-BE8E-F0EF38212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264" y="5158321"/>
            <a:ext cx="1171041" cy="117104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79BADA8-91EC-4DCE-BED9-92C7C53473DC}"/>
              </a:ext>
            </a:extLst>
          </p:cNvPr>
          <p:cNvCxnSpPr/>
          <p:nvPr/>
        </p:nvCxnSpPr>
        <p:spPr>
          <a:xfrm flipV="1">
            <a:off x="2456597" y="4926842"/>
            <a:ext cx="2292824" cy="1402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61DF0FC-0598-4164-AF87-44C2C2347FEC}"/>
              </a:ext>
            </a:extLst>
          </p:cNvPr>
          <p:cNvSpPr/>
          <p:nvPr/>
        </p:nvSpPr>
        <p:spPr>
          <a:xfrm>
            <a:off x="882296" y="2647895"/>
            <a:ext cx="3079119" cy="166107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9B0E75B-F60C-4A59-B097-A32C2534B649}"/>
              </a:ext>
            </a:extLst>
          </p:cNvPr>
          <p:cNvSpPr/>
          <p:nvPr/>
        </p:nvSpPr>
        <p:spPr>
          <a:xfrm>
            <a:off x="2415653" y="4929063"/>
            <a:ext cx="3079119" cy="166107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C26C050-189C-4458-8435-46C637202BB1}"/>
              </a:ext>
            </a:extLst>
          </p:cNvPr>
          <p:cNvSpPr txBox="1"/>
          <p:nvPr/>
        </p:nvSpPr>
        <p:spPr>
          <a:xfrm>
            <a:off x="2260979" y="4571158"/>
            <a:ext cx="8330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Dr. Dr. Prof Joe </a:t>
            </a:r>
            <a:r>
              <a:rPr lang="en-US" strike="sngStrike" dirty="0" err="1"/>
              <a:t>Fishan</a:t>
            </a:r>
            <a:r>
              <a:rPr lang="en-US" strike="sngStrike" dirty="0"/>
              <a:t>, Google Dr. Jan </a:t>
            </a:r>
            <a:r>
              <a:rPr lang="en-US" strike="sngStrike" dirty="0" err="1"/>
              <a:t>Auerhammer</a:t>
            </a:r>
            <a:r>
              <a:rPr lang="en-US" strike="sngStrike" dirty="0"/>
              <a:t>; AOL</a:t>
            </a:r>
            <a:r>
              <a:rPr lang="en-US" dirty="0"/>
              <a:t>, FEDERAL COURT CONSITTION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3E73A2D-67E2-4E29-833E-F2F27E6CE9BD}"/>
              </a:ext>
            </a:extLst>
          </p:cNvPr>
          <p:cNvSpPr txBox="1"/>
          <p:nvPr/>
        </p:nvSpPr>
        <p:spPr>
          <a:xfrm>
            <a:off x="5560727" y="5419547"/>
            <a:ext cx="213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“Guy in Background”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B63897F-B3AB-4D1D-AD53-0F02ADE87815}"/>
              </a:ext>
            </a:extLst>
          </p:cNvPr>
          <p:cNvSpPr/>
          <p:nvPr/>
        </p:nvSpPr>
        <p:spPr>
          <a:xfrm>
            <a:off x="2247331" y="4557510"/>
            <a:ext cx="5450007" cy="214243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2F4DDD-3802-4551-9771-25F72189B5C8}"/>
              </a:ext>
            </a:extLst>
          </p:cNvPr>
          <p:cNvSpPr txBox="1"/>
          <p:nvPr/>
        </p:nvSpPr>
        <p:spPr>
          <a:xfrm>
            <a:off x="8338782" y="5884223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Steve;   Bradley </a:t>
            </a:r>
            <a:r>
              <a:rPr lang="en-US" sz="900" dirty="0" err="1"/>
              <a:t>Johnso</a:t>
            </a:r>
            <a:r>
              <a:rPr lang="en-US" sz="900" dirty="0"/>
              <a:t>, </a:t>
            </a:r>
            <a:r>
              <a:rPr lang="en-US" sz="900" dirty="0" err="1"/>
              <a:t>gheoh</a:t>
            </a:r>
            <a:r>
              <a:rPr lang="en-US" sz="900" dirty="0"/>
              <a:t>(mike)</a:t>
            </a:r>
          </a:p>
          <a:p>
            <a:r>
              <a:rPr lang="en-US" sz="900" dirty="0"/>
              <a:t>  town person with </a:t>
            </a:r>
            <a:r>
              <a:rPr lang="en-US" sz="900" dirty="0" err="1"/>
              <a:t>herion</a:t>
            </a:r>
            <a:endParaRPr lang="en-US" sz="900" dirty="0"/>
          </a:p>
          <a:p>
            <a:r>
              <a:rPr lang="en-US" sz="900" dirty="0"/>
              <a:t>   SF? No; </a:t>
            </a:r>
            <a:r>
              <a:rPr lang="en-US" sz="900" dirty="0" err="1"/>
              <a:t>motocycel</a:t>
            </a:r>
            <a:r>
              <a:rPr lang="en-US" sz="900" dirty="0"/>
              <a:t> no;  Steve(</a:t>
            </a:r>
            <a:r>
              <a:rPr lang="en-US" sz="900" dirty="0" err="1"/>
              <a:t>satna</a:t>
            </a:r>
            <a:r>
              <a:rPr lang="en-US" sz="900" dirty="0"/>
              <a:t> </a:t>
            </a:r>
            <a:r>
              <a:rPr lang="en-US" sz="900" dirty="0" err="1"/>
              <a:t>cruz</a:t>
            </a:r>
            <a:r>
              <a:rPr lang="en-US" sz="900" dirty="0"/>
              <a:t>)yes.</a:t>
            </a:r>
          </a:p>
          <a:p>
            <a:r>
              <a:rPr lang="en-US" sz="900" dirty="0"/>
              <a:t>	</a:t>
            </a:r>
            <a:r>
              <a:rPr lang="en-US" sz="900" dirty="0" err="1"/>
              <a:t>tim</a:t>
            </a:r>
            <a:r>
              <a:rPr lang="en-US" sz="900" dirty="0"/>
              <a:t>(yes)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98CA0E1-448C-4E97-B59C-BBA63E04D0E8}"/>
              </a:ext>
            </a:extLst>
          </p:cNvPr>
          <p:cNvSpPr txBox="1"/>
          <p:nvPr/>
        </p:nvSpPr>
        <p:spPr>
          <a:xfrm>
            <a:off x="8252711" y="5776501"/>
            <a:ext cx="5459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spook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CFD58B9-B07B-49DA-9D58-8ADC22D948F1}"/>
              </a:ext>
            </a:extLst>
          </p:cNvPr>
          <p:cNvSpPr/>
          <p:nvPr/>
        </p:nvSpPr>
        <p:spPr>
          <a:xfrm>
            <a:off x="8232352" y="5743287"/>
            <a:ext cx="2359497" cy="94523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756A56-E6DB-436F-9C3B-DE67E6589341}"/>
              </a:ext>
            </a:extLst>
          </p:cNvPr>
          <p:cNvSpPr txBox="1"/>
          <p:nvPr/>
        </p:nvSpPr>
        <p:spPr>
          <a:xfrm>
            <a:off x="9048466" y="2319698"/>
            <a:ext cx="331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MAINSTREET(DEA(</a:t>
            </a:r>
            <a:r>
              <a:rPr lang="en-US" strike="sngStrike" dirty="0" err="1"/>
              <a:t>sassah</a:t>
            </a:r>
            <a:r>
              <a:rPr lang="en-US" strike="sngStrike" dirty="0"/>
              <a:t> </a:t>
            </a:r>
            <a:r>
              <a:rPr lang="en-US" strike="sngStrike" dirty="0" err="1"/>
              <a:t>vudsko</a:t>
            </a:r>
            <a:r>
              <a:rPr lang="en-US" strike="sngStrike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0E3433A-C7CC-430A-A007-40284FC391C3}"/>
              </a:ext>
            </a:extLst>
          </p:cNvPr>
          <p:cNvSpPr txBox="1"/>
          <p:nvPr/>
        </p:nvSpPr>
        <p:spPr>
          <a:xfrm>
            <a:off x="8283569" y="2482808"/>
            <a:ext cx="4253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marin.moutainviki</a:t>
            </a:r>
            <a:r>
              <a:rPr lang="en-US" dirty="0"/>
              <a:t>(1</a:t>
            </a:r>
            <a:r>
              <a:rPr lang="en-US" baseline="30000" dirty="0"/>
              <a:t>st</a:t>
            </a:r>
            <a:r>
              <a:rPr lang="en-US" dirty="0"/>
              <a:t>).</a:t>
            </a:r>
            <a:r>
              <a:rPr lang="en-US" dirty="0" err="1"/>
              <a:t>ibm.partner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196CD69-E68F-4C06-8F22-49D7A1396A30}"/>
              </a:ext>
            </a:extLst>
          </p:cNvPr>
          <p:cNvSpPr txBox="1"/>
          <p:nvPr/>
        </p:nvSpPr>
        <p:spPr>
          <a:xfrm>
            <a:off x="9048466" y="3113408"/>
            <a:ext cx="387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GERMANY</a:t>
            </a:r>
            <a:r>
              <a:rPr lang="en-US" strike="sngStrike" dirty="0"/>
              <a:t> </a:t>
            </a:r>
            <a:r>
              <a:rPr lang="en-US" strike="sngStrike" dirty="0" err="1"/>
              <a:t>specailaze</a:t>
            </a:r>
            <a:r>
              <a:rPr lang="en-US" strike="sngStrike" dirty="0"/>
              <a:t> </a:t>
            </a:r>
            <a:r>
              <a:rPr lang="en-US" strike="sngStrike" dirty="0" err="1"/>
              <a:t>shimano</a:t>
            </a:r>
            <a:r>
              <a:rPr lang="en-US" strike="sngStrike" dirty="0"/>
              <a:t> gears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06C1758-5B04-489E-A005-675B3622516B}"/>
              </a:ext>
            </a:extLst>
          </p:cNvPr>
          <p:cNvSpPr txBox="1"/>
          <p:nvPr/>
        </p:nvSpPr>
        <p:spPr>
          <a:xfrm>
            <a:off x="9426209" y="3355981"/>
            <a:ext cx="1165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kahn</a:t>
            </a:r>
            <a:r>
              <a:rPr lang="en-US" strike="sngStrike" dirty="0"/>
              <a:t>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C670269-F83C-4CE2-941E-5726C12F9AE2}"/>
              </a:ext>
            </a:extLst>
          </p:cNvPr>
          <p:cNvSpPr/>
          <p:nvPr/>
        </p:nvSpPr>
        <p:spPr>
          <a:xfrm>
            <a:off x="5363570" y="2537507"/>
            <a:ext cx="2749127" cy="71979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BB78533-1F11-473E-A013-3AA9FCCC1D38}"/>
              </a:ext>
            </a:extLst>
          </p:cNvPr>
          <p:cNvSpPr/>
          <p:nvPr/>
        </p:nvSpPr>
        <p:spPr>
          <a:xfrm>
            <a:off x="8264993" y="2048958"/>
            <a:ext cx="3927007" cy="171940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2D45A408-A71B-4ACE-814B-A6395311D3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517" y="1384436"/>
            <a:ext cx="1590675" cy="11906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C005C19-6193-4B46-B3E7-541AB7659E53}"/>
              </a:ext>
            </a:extLst>
          </p:cNvPr>
          <p:cNvSpPr txBox="1"/>
          <p:nvPr/>
        </p:nvSpPr>
        <p:spPr>
          <a:xfrm>
            <a:off x="1348716" y="1324709"/>
            <a:ext cx="2119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</a:t>
            </a:r>
            <a:r>
              <a:rPr lang="en-US" strike="sngStrike" dirty="0" err="1"/>
              <a:t>Franci</a:t>
            </a:r>
            <a:r>
              <a:rPr lang="en-US" strike="sngStrike" dirty="0"/>
              <a:t> “Cisco Kid</a:t>
            </a:r>
            <a:r>
              <a:rPr lang="en-US" dirty="0"/>
              <a:t>”</a:t>
            </a:r>
          </a:p>
          <a:p>
            <a:r>
              <a:rPr lang="en-US" dirty="0"/>
              <a:t>     “Francesco”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9CC3734-D52A-4DF3-8187-D4CCBBBCD452}"/>
              </a:ext>
            </a:extLst>
          </p:cNvPr>
          <p:cNvSpPr txBox="1"/>
          <p:nvPr/>
        </p:nvSpPr>
        <p:spPr>
          <a:xfrm>
            <a:off x="4544704" y="1104107"/>
            <a:ext cx="126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“The mole”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CC4F706-A2FB-431E-A761-D5913C507F76}"/>
              </a:ext>
            </a:extLst>
          </p:cNvPr>
          <p:cNvSpPr txBox="1"/>
          <p:nvPr/>
        </p:nvSpPr>
        <p:spPr>
          <a:xfrm>
            <a:off x="6203618" y="1379031"/>
            <a:ext cx="3065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KIT son works there DAVIS(US)</a:t>
            </a:r>
          </a:p>
          <a:p>
            <a:r>
              <a:rPr lang="en-US" dirty="0"/>
              <a:t>STANFOIRD son </a:t>
            </a:r>
            <a:r>
              <a:rPr lang="en-US" dirty="0" err="1"/>
              <a:t>wordk</a:t>
            </a:r>
            <a:r>
              <a:rPr lang="en-US" dirty="0"/>
              <a:t> DR RICE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99CDFB0-F629-4DDE-AFE3-4959FCE473B9}"/>
              </a:ext>
            </a:extLst>
          </p:cNvPr>
          <p:cNvCxnSpPr/>
          <p:nvPr/>
        </p:nvCxnSpPr>
        <p:spPr>
          <a:xfrm>
            <a:off x="3804876" y="1448716"/>
            <a:ext cx="2537144" cy="9656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61502C8-7B2D-4EFF-9E42-2E60424D6B89}"/>
              </a:ext>
            </a:extLst>
          </p:cNvPr>
          <p:cNvCxnSpPr/>
          <p:nvPr/>
        </p:nvCxnSpPr>
        <p:spPr>
          <a:xfrm>
            <a:off x="4173735" y="1395437"/>
            <a:ext cx="2537144" cy="9656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D57DA6B-6491-4DB9-8471-2708F84F73FF}"/>
              </a:ext>
            </a:extLst>
          </p:cNvPr>
          <p:cNvCxnSpPr/>
          <p:nvPr/>
        </p:nvCxnSpPr>
        <p:spPr>
          <a:xfrm flipV="1">
            <a:off x="3598235" y="1861503"/>
            <a:ext cx="2066785" cy="465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E2AA5472-38AC-4A19-B6AB-1414FA4AB4BB}"/>
              </a:ext>
            </a:extLst>
          </p:cNvPr>
          <p:cNvSpPr/>
          <p:nvPr/>
        </p:nvSpPr>
        <p:spPr>
          <a:xfrm>
            <a:off x="6165256" y="1340145"/>
            <a:ext cx="3103946" cy="70881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8F9DBD6-D588-4D0C-962C-D42844B45FBD}"/>
              </a:ext>
            </a:extLst>
          </p:cNvPr>
          <p:cNvSpPr txBox="1"/>
          <p:nvPr/>
        </p:nvSpPr>
        <p:spPr>
          <a:xfrm>
            <a:off x="6134181" y="1117838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!Sonja !work there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2D6EB64-0A8F-47DE-B29F-C2C53503F71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00" y="1803179"/>
            <a:ext cx="628806" cy="87701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F4EEB1F-A152-470D-B8E3-CC0B4B5C7711}"/>
              </a:ext>
            </a:extLst>
          </p:cNvPr>
          <p:cNvCxnSpPr/>
          <p:nvPr/>
        </p:nvCxnSpPr>
        <p:spPr>
          <a:xfrm flipV="1">
            <a:off x="111550" y="1225560"/>
            <a:ext cx="1196267" cy="1555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38BB4CF-8554-4DEE-8263-8E2C3B6D8DEA}"/>
              </a:ext>
            </a:extLst>
          </p:cNvPr>
          <p:cNvSpPr/>
          <p:nvPr/>
        </p:nvSpPr>
        <p:spPr>
          <a:xfrm>
            <a:off x="3842315" y="1201021"/>
            <a:ext cx="1801505" cy="13351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B6B4774-67CB-4586-ABBF-772D55A19440}"/>
              </a:ext>
            </a:extLst>
          </p:cNvPr>
          <p:cNvSpPr/>
          <p:nvPr/>
        </p:nvSpPr>
        <p:spPr>
          <a:xfrm>
            <a:off x="9625625" y="1117923"/>
            <a:ext cx="2543033" cy="83305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 CLOCK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880746-8D1C-40E2-B5FA-7750FACD4B83}"/>
              </a:ext>
            </a:extLst>
          </p:cNvPr>
          <p:cNvSpPr txBox="1"/>
          <p:nvPr/>
        </p:nvSpPr>
        <p:spPr>
          <a:xfrm>
            <a:off x="1242613" y="1839653"/>
            <a:ext cx="2602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Francis.</a:t>
            </a:r>
            <a:r>
              <a:rPr lang="en-US" strike="sngStrike" dirty="0" err="1"/>
              <a:t>Hotel.</a:t>
            </a:r>
            <a:r>
              <a:rPr lang="en-US" sz="800" strike="sngStrike" dirty="0" err="1"/>
              <a:t>Apple.Touch.Money</a:t>
            </a:r>
            <a:endParaRPr lang="en-US" sz="800" strike="sngStrike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F83B53-6705-4EF4-995D-6741708C7F5E}"/>
              </a:ext>
            </a:extLst>
          </p:cNvPr>
          <p:cNvSpPr txBox="1"/>
          <p:nvPr/>
        </p:nvSpPr>
        <p:spPr>
          <a:xfrm>
            <a:off x="10843284" y="1115704"/>
            <a:ext cx="1393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Quartz Circle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74F66C-0C52-476A-AA4D-C16022875995}"/>
              </a:ext>
            </a:extLst>
          </p:cNvPr>
          <p:cNvSpPr txBox="1"/>
          <p:nvPr/>
        </p:nvSpPr>
        <p:spPr>
          <a:xfrm>
            <a:off x="262497" y="27125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28306B0-F31C-4104-B244-34943FC6C785}"/>
              </a:ext>
            </a:extLst>
          </p:cNvPr>
          <p:cNvSpPr txBox="1"/>
          <p:nvPr/>
        </p:nvSpPr>
        <p:spPr>
          <a:xfrm>
            <a:off x="4862786" y="3410842"/>
            <a:ext cx="452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 IPX  !</a:t>
            </a:r>
            <a:r>
              <a:rPr lang="en-US" dirty="0" err="1"/>
              <a:t>katie</a:t>
            </a:r>
            <a:r>
              <a:rPr lang="en-US" dirty="0"/>
              <a:t> </a:t>
            </a:r>
            <a:r>
              <a:rPr lang="en-US" dirty="0" err="1"/>
              <a:t>boden</a:t>
            </a:r>
            <a:r>
              <a:rPr lang="en-US" dirty="0"/>
              <a:t>; </a:t>
            </a:r>
            <a:r>
              <a:rPr lang="en-US" strike="sngStrike" dirty="0" err="1"/>
              <a:t>neibhbor</a:t>
            </a:r>
            <a:r>
              <a:rPr lang="en-US" strike="sngStrike" dirty="0"/>
              <a:t> </a:t>
            </a:r>
            <a:r>
              <a:rPr lang="en-US" strike="sngStrike" dirty="0" err="1"/>
              <a:t>paula</a:t>
            </a:r>
            <a:r>
              <a:rPr lang="en-US" strike="sngStrike" dirty="0"/>
              <a:t> </a:t>
            </a:r>
            <a:r>
              <a:rPr lang="en-US" strike="sngStrike" dirty="0" err="1"/>
              <a:t>abdul</a:t>
            </a:r>
            <a:endParaRPr lang="en-US" strike="sngStrike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9CA4991-D7DF-411A-98BC-87A01A48F840}"/>
              </a:ext>
            </a:extLst>
          </p:cNvPr>
          <p:cNvSpPr/>
          <p:nvPr/>
        </p:nvSpPr>
        <p:spPr>
          <a:xfrm>
            <a:off x="1060233" y="4256262"/>
            <a:ext cx="4205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paula</a:t>
            </a:r>
            <a:r>
              <a:rPr lang="en-US" dirty="0"/>
              <a:t> </a:t>
            </a:r>
            <a:r>
              <a:rPr lang="en-US" dirty="0" err="1"/>
              <a:t>abdul</a:t>
            </a:r>
            <a:r>
              <a:rPr lang="en-US" dirty="0"/>
              <a:t> 1988 </a:t>
            </a:r>
            <a:r>
              <a:rPr lang="en-US" dirty="0" err="1"/>
              <a:t>backgrougn</a:t>
            </a:r>
            <a:r>
              <a:rPr lang="en-US" dirty="0"/>
              <a:t> dancer sister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A7CD2651-0E78-4E4C-9290-E62875B570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" y="4122615"/>
            <a:ext cx="966595" cy="966595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1CF8C760-009B-4117-8FB9-34C105A0CB69}"/>
              </a:ext>
            </a:extLst>
          </p:cNvPr>
          <p:cNvCxnSpPr>
            <a:cxnSpLocks/>
          </p:cNvCxnSpPr>
          <p:nvPr/>
        </p:nvCxnSpPr>
        <p:spPr>
          <a:xfrm flipV="1">
            <a:off x="116463" y="3860020"/>
            <a:ext cx="1019454" cy="150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96FF955-602C-460F-9E72-148FD0B0216E}"/>
              </a:ext>
            </a:extLst>
          </p:cNvPr>
          <p:cNvCxnSpPr>
            <a:stCxn id="64" idx="1"/>
          </p:cNvCxnSpPr>
          <p:nvPr/>
        </p:nvCxnSpPr>
        <p:spPr>
          <a:xfrm>
            <a:off x="1060233" y="4440928"/>
            <a:ext cx="4434539" cy="4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A3601584-233D-488E-9161-2B6EAAA29C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" y="3540647"/>
            <a:ext cx="557087" cy="55708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708535CA-C2BD-47D3-B09F-0F2CA000637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9" y="1170172"/>
            <a:ext cx="557087" cy="557087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19E237B-2120-4D70-9CF7-463082910FF4}"/>
              </a:ext>
            </a:extLst>
          </p:cNvPr>
          <p:cNvCxnSpPr/>
          <p:nvPr/>
        </p:nvCxnSpPr>
        <p:spPr>
          <a:xfrm flipV="1">
            <a:off x="155575" y="4403974"/>
            <a:ext cx="12550491" cy="351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559B968-9740-43DE-8358-C5B006B2777E}"/>
              </a:ext>
            </a:extLst>
          </p:cNvPr>
          <p:cNvCxnSpPr>
            <a:cxnSpLocks/>
          </p:cNvCxnSpPr>
          <p:nvPr/>
        </p:nvCxnSpPr>
        <p:spPr>
          <a:xfrm>
            <a:off x="155575" y="3478076"/>
            <a:ext cx="12036425" cy="695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5BB99ECC-9F49-4828-B3EE-0A57196642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15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8B9E2-A04D-40C8-B345-461ADD065EFE}"/>
              </a:ext>
            </a:extLst>
          </p:cNvPr>
          <p:cNvSpPr txBox="1"/>
          <p:nvPr/>
        </p:nvSpPr>
        <p:spPr>
          <a:xfrm>
            <a:off x="3480179" y="2238233"/>
            <a:ext cx="583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have to go;  </a:t>
            </a:r>
            <a:r>
              <a:rPr lang="en-US" dirty="0"/>
              <a:t>HOMCEI:AUSLANEDER(INT:IPX) </a:t>
            </a:r>
            <a:r>
              <a:rPr lang="en-US" strike="sngStrike" dirty="0"/>
              <a:t>please don’t go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39CAA4-C353-41B9-98DE-D25538EB7D1E}"/>
              </a:ext>
            </a:extLst>
          </p:cNvPr>
          <p:cNvSpPr/>
          <p:nvPr/>
        </p:nvSpPr>
        <p:spPr>
          <a:xfrm>
            <a:off x="3583651" y="3059668"/>
            <a:ext cx="4205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paula</a:t>
            </a:r>
            <a:r>
              <a:rPr lang="en-US" strike="sngStrike" dirty="0"/>
              <a:t> </a:t>
            </a:r>
            <a:r>
              <a:rPr lang="en-US" strike="sngStrike" dirty="0" err="1"/>
              <a:t>abdul</a:t>
            </a:r>
            <a:r>
              <a:rPr lang="en-US" strike="sngStrike" dirty="0"/>
              <a:t> 1988 </a:t>
            </a:r>
            <a:r>
              <a:rPr lang="en-US" strike="sngStrike" dirty="0" err="1"/>
              <a:t>backgrougn</a:t>
            </a:r>
            <a:r>
              <a:rPr lang="en-US" strike="sngStrike" dirty="0"/>
              <a:t> dancer sister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9B07FE-8F71-4AC7-9E69-7C326304E309}"/>
              </a:ext>
            </a:extLst>
          </p:cNvPr>
          <p:cNvSpPr txBox="1"/>
          <p:nvPr/>
        </p:nvSpPr>
        <p:spPr>
          <a:xfrm>
            <a:off x="2524836" y="1392072"/>
            <a:ext cx="256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!HOMICIDE:AUSLAENDER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DAE669A-4BFB-417F-BD6B-CEE622D5D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65" y="2965790"/>
            <a:ext cx="557087" cy="5570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4372F-1DC0-4347-BF64-F239993E8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9482" y="2997826"/>
            <a:ext cx="986028" cy="493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933C99-0416-4BE6-AC49-F48CA40F26F5}"/>
              </a:ext>
            </a:extLst>
          </p:cNvPr>
          <p:cNvSpPr txBox="1"/>
          <p:nvPr/>
        </p:nvSpPr>
        <p:spPr>
          <a:xfrm>
            <a:off x="9465935" y="3059668"/>
            <a:ext cx="43009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Ghoeho</a:t>
            </a:r>
            <a:r>
              <a:rPr lang="en-US" dirty="0"/>
              <a:t>)Jordan</a:t>
            </a:r>
          </a:p>
          <a:p>
            <a:r>
              <a:rPr lang="en-US" dirty="0"/>
              <a:t>0.01 fine  </a:t>
            </a:r>
            <a:r>
              <a:rPr lang="en-US" dirty="0" err="1"/>
              <a:t>Kris:kros</a:t>
            </a:r>
            <a:r>
              <a:rPr lang="en-US" dirty="0"/>
              <a:t> HOMCEI:JEJSE </a:t>
            </a:r>
            <a:r>
              <a:rPr lang="en-US" dirty="0" err="1"/>
              <a:t>passthoug</a:t>
            </a:r>
            <a:endParaRPr lang="en-US" dirty="0"/>
          </a:p>
          <a:p>
            <a:r>
              <a:rPr lang="en-US" dirty="0"/>
              <a:t>2011 HOCMI:ITALTI:20  INT:SIGNATURE</a:t>
            </a:r>
          </a:p>
          <a:p>
            <a:endParaRPr lang="en-US" dirty="0"/>
          </a:p>
          <a:p>
            <a:r>
              <a:rPr lang="en-US" dirty="0"/>
              <a:t>IPX </a:t>
            </a:r>
            <a:r>
              <a:rPr lang="en-US" dirty="0" err="1"/>
              <a:t>Kris:kros</a:t>
            </a:r>
            <a:r>
              <a:rPr lang="en-US" dirty="0"/>
              <a:t> </a:t>
            </a:r>
            <a:r>
              <a:rPr lang="en-US" dirty="0" err="1"/>
              <a:t>gheoh</a:t>
            </a:r>
            <a:r>
              <a:rPr lang="en-US" dirty="0"/>
              <a:t>(Jordan) </a:t>
            </a:r>
          </a:p>
          <a:p>
            <a:r>
              <a:rPr lang="en-US" dirty="0"/>
              <a:t>x/y !0.01 HOCEM:MAYOR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91B703-F071-4F20-A1BA-2D0EE02E017D}"/>
              </a:ext>
            </a:extLst>
          </p:cNvPr>
          <p:cNvCxnSpPr/>
          <p:nvPr/>
        </p:nvCxnSpPr>
        <p:spPr>
          <a:xfrm>
            <a:off x="9730854" y="2811439"/>
            <a:ext cx="2047164" cy="2811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012FB5E-5B89-47F6-8714-6DFF3005B831}"/>
              </a:ext>
            </a:extLst>
          </p:cNvPr>
          <p:cNvSpPr/>
          <p:nvPr/>
        </p:nvSpPr>
        <p:spPr>
          <a:xfrm>
            <a:off x="9440861" y="3088212"/>
            <a:ext cx="4325995" cy="175432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4E4ABD-0CB2-45C1-A8EE-8C49491C23BF}"/>
              </a:ext>
            </a:extLst>
          </p:cNvPr>
          <p:cNvSpPr txBox="1"/>
          <p:nvPr/>
        </p:nvSpPr>
        <p:spPr>
          <a:xfrm>
            <a:off x="9742250" y="27626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C3F74-2FC4-4D0C-8B20-F86A7952611A}"/>
              </a:ext>
            </a:extLst>
          </p:cNvPr>
          <p:cNvSpPr txBox="1"/>
          <p:nvPr/>
        </p:nvSpPr>
        <p:spPr>
          <a:xfrm>
            <a:off x="7621561" y="2499843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jacko</a:t>
            </a:r>
            <a:r>
              <a:rPr lang="en-US" sz="800" strike="sngStrike" dirty="0"/>
              <a:t>;!black-and-white)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D6B44AE-96A5-418F-A963-737BF098EE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86" y="3054225"/>
            <a:ext cx="691629" cy="4503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C9236DE-0571-40DE-84C8-C211F2B51DC7}"/>
              </a:ext>
            </a:extLst>
          </p:cNvPr>
          <p:cNvCxnSpPr>
            <a:cxnSpLocks/>
          </p:cNvCxnSpPr>
          <p:nvPr/>
        </p:nvCxnSpPr>
        <p:spPr>
          <a:xfrm>
            <a:off x="7742016" y="3125124"/>
            <a:ext cx="1976128" cy="3657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A04F71B-E4A2-4A8C-8706-906AC446B6A6}"/>
              </a:ext>
            </a:extLst>
          </p:cNvPr>
          <p:cNvCxnSpPr/>
          <p:nvPr/>
        </p:nvCxnSpPr>
        <p:spPr>
          <a:xfrm>
            <a:off x="3480179" y="3630304"/>
            <a:ext cx="5839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D4F3EC8-D5DA-49A3-A8F6-7E9FB384E949}"/>
              </a:ext>
            </a:extLst>
          </p:cNvPr>
          <p:cNvCxnSpPr/>
          <p:nvPr/>
        </p:nvCxnSpPr>
        <p:spPr>
          <a:xfrm>
            <a:off x="3441511" y="2827361"/>
            <a:ext cx="5839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22195C9-05FC-4167-9AA5-6A53D5B34622}"/>
              </a:ext>
            </a:extLst>
          </p:cNvPr>
          <p:cNvSpPr txBox="1"/>
          <p:nvPr/>
        </p:nvSpPr>
        <p:spPr>
          <a:xfrm>
            <a:off x="9744567" y="1546268"/>
            <a:ext cx="25939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  <a:r>
              <a:rPr lang="en-US" sz="800" dirty="0"/>
              <a:t>.</a:t>
            </a:r>
            <a:r>
              <a:rPr lang="en-US" sz="800" strike="sngStrike" dirty="0"/>
              <a:t>”!blond.braun”.ESL Deutsch </a:t>
            </a:r>
            <a:r>
              <a:rPr lang="en-US" sz="800" strike="sngStrike" dirty="0" err="1"/>
              <a:t>fuer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Auslaender</a:t>
            </a:r>
            <a:endParaRPr lang="en-US" sz="800" strike="sngStrike" dirty="0"/>
          </a:p>
          <a:p>
            <a:r>
              <a:rPr lang="en-US" sz="800" strike="sngStrike" dirty="0" err="1"/>
              <a:t>Cleaing</a:t>
            </a:r>
            <a:r>
              <a:rPr lang="en-US" sz="800" strike="sngStrike" dirty="0"/>
              <a:t> the board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94F119B-305E-4B32-B33E-295C4439D147}"/>
              </a:ext>
            </a:extLst>
          </p:cNvPr>
          <p:cNvCxnSpPr/>
          <p:nvPr/>
        </p:nvCxnSpPr>
        <p:spPr>
          <a:xfrm>
            <a:off x="9440861" y="1546268"/>
            <a:ext cx="2595564" cy="69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266DDB3-375E-4F67-8DF3-EF78A17C7BA8}"/>
              </a:ext>
            </a:extLst>
          </p:cNvPr>
          <p:cNvCxnSpPr>
            <a:cxnSpLocks/>
          </p:cNvCxnSpPr>
          <p:nvPr/>
        </p:nvCxnSpPr>
        <p:spPr>
          <a:xfrm>
            <a:off x="2726065" y="1761404"/>
            <a:ext cx="6376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738B8FE3-F1B9-4DAA-B1A2-D03868793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486" y="2124990"/>
            <a:ext cx="557087" cy="55708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931272D-2239-4FCC-90B9-2D10944AF0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206" y="3715177"/>
            <a:ext cx="602103" cy="3992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E96E590-2C60-4C57-97BB-262EDA2A29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507" y="3715176"/>
            <a:ext cx="401003" cy="39922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8CE2526D-5081-4529-82D6-CDA311C9E5E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708" y="3692816"/>
            <a:ext cx="401003" cy="4010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ED6FD70-E7AD-4C6A-96F8-40AB458FEC7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09" y="3712416"/>
            <a:ext cx="401981" cy="401981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7CA0C98-2AEC-45E7-AB09-C9BAF97B455B}"/>
              </a:ext>
            </a:extLst>
          </p:cNvPr>
          <p:cNvCxnSpPr/>
          <p:nvPr/>
        </p:nvCxnSpPr>
        <p:spPr>
          <a:xfrm flipV="1">
            <a:off x="3583651" y="3893317"/>
            <a:ext cx="2816270" cy="43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D50409EE-296A-442F-BF9C-8ECF2E61C3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662" y="2317004"/>
            <a:ext cx="381037" cy="381037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BE62EF6-1309-4A23-8C54-3E6B432EF9A3}"/>
              </a:ext>
            </a:extLst>
          </p:cNvPr>
          <p:cNvCxnSpPr/>
          <p:nvPr/>
        </p:nvCxnSpPr>
        <p:spPr>
          <a:xfrm>
            <a:off x="8024884" y="2499843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1C308B5-147D-4C23-BB32-DEC121607A88}"/>
              </a:ext>
            </a:extLst>
          </p:cNvPr>
          <p:cNvSpPr txBox="1"/>
          <p:nvPr/>
        </p:nvSpPr>
        <p:spPr>
          <a:xfrm>
            <a:off x="9078286" y="2092521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Dboule</a:t>
            </a:r>
            <a:r>
              <a:rPr lang="en-US" sz="800" strike="sngStrike" dirty="0"/>
              <a:t> you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96E2C70-A86C-46ED-A6EC-ECA15670F8C2}"/>
              </a:ext>
            </a:extLst>
          </p:cNvPr>
          <p:cNvSpPr/>
          <p:nvPr/>
        </p:nvSpPr>
        <p:spPr>
          <a:xfrm>
            <a:off x="9186313" y="2060861"/>
            <a:ext cx="544541" cy="7719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D53EF64-FC38-4ABA-A0A5-E265B8988636}"/>
              </a:ext>
            </a:extLst>
          </p:cNvPr>
          <p:cNvSpPr/>
          <p:nvPr/>
        </p:nvSpPr>
        <p:spPr>
          <a:xfrm>
            <a:off x="9808116" y="2120814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C6D78A2-FD68-4EE1-905B-0ED5E0C49085}"/>
              </a:ext>
            </a:extLst>
          </p:cNvPr>
          <p:cNvSpPr/>
          <p:nvPr/>
        </p:nvSpPr>
        <p:spPr>
          <a:xfrm>
            <a:off x="9791305" y="2112016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AD22D89-D8EE-4A1D-B4EA-F20AD9B8560D}"/>
              </a:ext>
            </a:extLst>
          </p:cNvPr>
          <p:cNvSpPr txBox="1"/>
          <p:nvPr/>
        </p:nvSpPr>
        <p:spPr>
          <a:xfrm rot="16200000">
            <a:off x="9670234" y="223669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14CF5F-9432-458A-A5CA-143D32F1C6D8}"/>
              </a:ext>
            </a:extLst>
          </p:cNvPr>
          <p:cNvSpPr txBox="1"/>
          <p:nvPr/>
        </p:nvSpPr>
        <p:spPr>
          <a:xfrm>
            <a:off x="10216270" y="2124990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998237C8-C795-4169-8A09-73F1C64C82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260" y="2213035"/>
            <a:ext cx="893276" cy="500235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B3B7EC3B-062D-43BD-B957-D4A4681917DF}"/>
              </a:ext>
            </a:extLst>
          </p:cNvPr>
          <p:cNvSpPr txBox="1"/>
          <p:nvPr/>
        </p:nvSpPr>
        <p:spPr>
          <a:xfrm>
            <a:off x="9485514" y="1836962"/>
            <a:ext cx="356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CPVA.INT.SIGNATURE </a:t>
            </a:r>
            <a:r>
              <a:rPr lang="en-US" sz="800" strike="sngStrike" dirty="0" err="1"/>
              <a:t>doest</a:t>
            </a:r>
            <a:r>
              <a:rPr lang="en-US" sz="800" strike="sngStrike" dirty="0"/>
              <a:t> know murderer as murder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795F9D-9038-4428-9EC5-4AC5BFC5136B}"/>
              </a:ext>
            </a:extLst>
          </p:cNvPr>
          <p:cNvSpPr txBox="1"/>
          <p:nvPr/>
        </p:nvSpPr>
        <p:spPr>
          <a:xfrm>
            <a:off x="9148016" y="2276971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muslim</a:t>
            </a:r>
            <a:endParaRPr lang="en-US" sz="800" strike="sngStrike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4D3B708-DD8D-40D7-BE74-C25CD9589793}"/>
              </a:ext>
            </a:extLst>
          </p:cNvPr>
          <p:cNvSpPr txBox="1"/>
          <p:nvPr/>
        </p:nvSpPr>
        <p:spPr>
          <a:xfrm>
            <a:off x="489734" y="5252373"/>
            <a:ext cx="5286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February Age 11 VIRGINAI.MARY </a:t>
            </a:r>
            <a:r>
              <a:rPr lang="en-US" strike="sngStrike" dirty="0"/>
              <a:t>I have to go</a:t>
            </a:r>
            <a:r>
              <a:rPr lang="en-US" dirty="0"/>
              <a:t>.INT</a:t>
            </a:r>
          </a:p>
          <a:p>
            <a:r>
              <a:rPr lang="en-US" dirty="0"/>
              <a:t>[x] no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BCAE397-9B93-48E2-BDF6-C9EDDF1F1E00}"/>
              </a:ext>
            </a:extLst>
          </p:cNvPr>
          <p:cNvCxnSpPr>
            <a:cxnSpLocks/>
          </p:cNvCxnSpPr>
          <p:nvPr/>
        </p:nvCxnSpPr>
        <p:spPr>
          <a:xfrm flipH="1">
            <a:off x="2498877" y="2682077"/>
            <a:ext cx="1205370" cy="2414519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>
            <a:extLst>
              <a:ext uri="{FF2B5EF4-FFF2-40B4-BE49-F238E27FC236}">
                <a16:creationId xmlns:a16="http://schemas.microsoft.com/office/drawing/2014/main" id="{1776944E-8F9D-4326-BC09-4516A29757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045" y="2913907"/>
            <a:ext cx="1071562" cy="1071562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F9C9005F-B806-466C-ADD2-340FB44EEAAD}"/>
              </a:ext>
            </a:extLst>
          </p:cNvPr>
          <p:cNvSpPr txBox="1"/>
          <p:nvPr/>
        </p:nvSpPr>
        <p:spPr>
          <a:xfrm>
            <a:off x="1177833" y="4064459"/>
            <a:ext cx="12650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Vadelism</a:t>
            </a:r>
            <a:r>
              <a:rPr lang="en-US" sz="800" dirty="0"/>
              <a:t>: Search: </a:t>
            </a:r>
            <a:r>
              <a:rPr lang="en-US" sz="800" dirty="0" err="1"/>
              <a:t>graphi</a:t>
            </a:r>
            <a:endParaRPr lang="en-US" sz="80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AC97833-0D08-4178-A00D-2A45B681CBE2}"/>
              </a:ext>
            </a:extLst>
          </p:cNvPr>
          <p:cNvSpPr/>
          <p:nvPr/>
        </p:nvSpPr>
        <p:spPr>
          <a:xfrm>
            <a:off x="1212636" y="2920517"/>
            <a:ext cx="1308987" cy="144709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CCB4B4D-477D-442F-9033-18B08D012597}"/>
              </a:ext>
            </a:extLst>
          </p:cNvPr>
          <p:cNvSpPr txBox="1"/>
          <p:nvPr/>
        </p:nvSpPr>
        <p:spPr>
          <a:xfrm>
            <a:off x="993487" y="4267359"/>
            <a:ext cx="14494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Same: </a:t>
            </a:r>
            <a:r>
              <a:rPr lang="en-US" sz="800" strike="sngStrike" dirty="0" err="1"/>
              <a:t>c++</a:t>
            </a:r>
            <a:r>
              <a:rPr lang="en-US" sz="800" strike="sngStrike" dirty="0"/>
              <a:t> program </a:t>
            </a:r>
            <a:r>
              <a:rPr lang="en-US" sz="800" strike="sngStrike" dirty="0" err="1"/>
              <a:t>stroustrup</a:t>
            </a:r>
            <a:endParaRPr lang="en-US" sz="800" strike="sngStrike" dirty="0"/>
          </a:p>
          <a:p>
            <a:r>
              <a:rPr lang="en-US" sz="800" strike="sngStrike" dirty="0"/>
              <a:t>King page, tv file actor</a:t>
            </a:r>
          </a:p>
          <a:p>
            <a:r>
              <a:rPr lang="en-US" sz="800" dirty="0"/>
              <a:t>Mary; Madonna: status </a:t>
            </a:r>
          </a:p>
          <a:p>
            <a:r>
              <a:rPr lang="en-US" sz="800" dirty="0" err="1"/>
              <a:t>nonPolciTRX</a:t>
            </a:r>
            <a:r>
              <a:rPr lang="en-US" sz="800" dirty="0"/>
              <a:t>[].save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66E00F9-9502-4FDA-BA1C-B0EF1BEBE2D9}"/>
              </a:ext>
            </a:extLst>
          </p:cNvPr>
          <p:cNvSpPr/>
          <p:nvPr/>
        </p:nvSpPr>
        <p:spPr>
          <a:xfrm>
            <a:off x="1077784" y="4358893"/>
            <a:ext cx="1308987" cy="53409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697C775B-7D05-4EA7-AD76-660D3D371A34}"/>
              </a:ext>
            </a:extLst>
          </p:cNvPr>
          <p:cNvCxnSpPr/>
          <p:nvPr/>
        </p:nvCxnSpPr>
        <p:spPr>
          <a:xfrm flipV="1">
            <a:off x="1487606" y="4625938"/>
            <a:ext cx="322772" cy="188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785A2DE-4A72-40DB-8944-DF87E0883C9A}"/>
              </a:ext>
            </a:extLst>
          </p:cNvPr>
          <p:cNvSpPr txBox="1"/>
          <p:nvPr/>
        </p:nvSpPr>
        <p:spPr>
          <a:xfrm>
            <a:off x="460375" y="5946018"/>
            <a:ext cx="3617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1991 </a:t>
            </a:r>
            <a:r>
              <a:rPr lang="en-US" b="1" dirty="0" err="1"/>
              <a:t>Febrary</a:t>
            </a:r>
            <a:r>
              <a:rPr lang="en-US" b="1" dirty="0"/>
              <a:t> 11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  <a:r>
              <a:rPr lang="en-US" dirty="0"/>
              <a:t>“Fathers Birthday”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5416083-1718-491C-A8E8-DBDDF844C004}"/>
              </a:ext>
            </a:extLst>
          </p:cNvPr>
          <p:cNvSpPr/>
          <p:nvPr/>
        </p:nvSpPr>
        <p:spPr>
          <a:xfrm>
            <a:off x="7576970" y="5084504"/>
            <a:ext cx="1905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1992 </a:t>
            </a:r>
            <a:r>
              <a:rPr lang="en-US" b="1" dirty="0" err="1"/>
              <a:t>Febrary</a:t>
            </a:r>
            <a:r>
              <a:rPr lang="en-US" b="1" dirty="0"/>
              <a:t> 26</a:t>
            </a:r>
            <a:r>
              <a:rPr lang="en-US" b="1" baseline="30000" dirty="0"/>
              <a:t>th</a:t>
            </a:r>
            <a:r>
              <a:rPr lang="en-US" b="1" dirty="0"/>
              <a:t> </a:t>
            </a:r>
            <a:endParaRPr lang="en-US" dirty="0"/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F3C25D5-E97D-466C-8C61-698A496F27CD}"/>
              </a:ext>
            </a:extLst>
          </p:cNvPr>
          <p:cNvCxnSpPr>
            <a:cxnSpLocks/>
            <a:stCxn id="24" idx="1"/>
          </p:cNvCxnSpPr>
          <p:nvPr/>
        </p:nvCxnSpPr>
        <p:spPr>
          <a:xfrm>
            <a:off x="7621561" y="2607565"/>
            <a:ext cx="215484" cy="2374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535DC978-46E6-4BA9-BA56-7133DC541D75}"/>
              </a:ext>
            </a:extLst>
          </p:cNvPr>
          <p:cNvSpPr txBox="1"/>
          <p:nvPr/>
        </p:nvSpPr>
        <p:spPr>
          <a:xfrm>
            <a:off x="7437650" y="1822767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5c 1992,6c 1993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A7D2F30B-1EFD-4EFC-BD31-B2BFFBC96828}"/>
              </a:ext>
            </a:extLst>
          </p:cNvPr>
          <p:cNvSpPr/>
          <p:nvPr/>
        </p:nvSpPr>
        <p:spPr>
          <a:xfrm>
            <a:off x="3307740" y="1906688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4c 1991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EF6400B-261C-49E8-8302-A6F9CED8128F}"/>
              </a:ext>
            </a:extLst>
          </p:cNvPr>
          <p:cNvSpPr/>
          <p:nvPr/>
        </p:nvSpPr>
        <p:spPr>
          <a:xfrm>
            <a:off x="740097" y="1634497"/>
            <a:ext cx="4411955" cy="348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HOMICE:nonPoclieOverlay</a:t>
            </a:r>
            <a:r>
              <a:rPr lang="en-US" sz="800" strike="sngStrike" dirty="0"/>
              <a:t>(memory).</a:t>
            </a:r>
            <a:r>
              <a:rPr lang="en-US" sz="1400" strike="sngStrike" dirty="0"/>
              <a:t>INTERUPTS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9741449-2B6B-4126-9F7E-7DC8E1DD2020}"/>
              </a:ext>
            </a:extLst>
          </p:cNvPr>
          <p:cNvSpPr txBox="1"/>
          <p:nvPr/>
        </p:nvSpPr>
        <p:spPr>
          <a:xfrm>
            <a:off x="1010649" y="1714752"/>
            <a:ext cx="1999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VP GERAMY.HR.DEA(</a:t>
            </a:r>
            <a:r>
              <a:rPr lang="en-US" sz="800" dirty="0" err="1"/>
              <a:t>POT,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mdma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and crack)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6A5E32E-09A7-47B8-A6BB-F0DD8317F922}"/>
              </a:ext>
            </a:extLst>
          </p:cNvPr>
          <p:cNvSpPr txBox="1"/>
          <p:nvPr/>
        </p:nvSpPr>
        <p:spPr>
          <a:xfrm>
            <a:off x="3777953" y="2152996"/>
            <a:ext cx="1576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1c Katy Boden-&gt;AYSO Amy/ older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E2B3754-C3CA-47B0-A928-ABD76122C5D7}"/>
              </a:ext>
            </a:extLst>
          </p:cNvPr>
          <p:cNvSpPr txBox="1"/>
          <p:nvPr/>
        </p:nvSpPr>
        <p:spPr>
          <a:xfrm>
            <a:off x="3357846" y="2171020"/>
            <a:ext cx="769763" cy="21544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MATHEW(1c):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74D3CFC7-E932-4627-ABFC-8A0722BA2738}"/>
              </a:ext>
            </a:extLst>
          </p:cNvPr>
          <p:cNvCxnSpPr>
            <a:cxnSpLocks/>
            <a:stCxn id="2" idx="1"/>
            <a:endCxn id="116" idx="0"/>
          </p:cNvCxnSpPr>
          <p:nvPr/>
        </p:nvCxnSpPr>
        <p:spPr>
          <a:xfrm flipV="1">
            <a:off x="3480179" y="2171020"/>
            <a:ext cx="262549" cy="25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02A10D2-F6F1-4F25-A41E-BAC5A58E064C}"/>
              </a:ext>
            </a:extLst>
          </p:cNvPr>
          <p:cNvCxnSpPr/>
          <p:nvPr/>
        </p:nvCxnSpPr>
        <p:spPr>
          <a:xfrm>
            <a:off x="4409309" y="2607565"/>
            <a:ext cx="2737079" cy="52444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A96EA966-B23C-4606-BC20-CC63F99538DE}"/>
              </a:ext>
            </a:extLst>
          </p:cNvPr>
          <p:cNvSpPr txBox="1"/>
          <p:nvPr/>
        </p:nvSpPr>
        <p:spPr>
          <a:xfrm>
            <a:off x="4620650" y="2674509"/>
            <a:ext cx="81152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).1D8723 </a:t>
            </a:r>
            <a:r>
              <a:rPr lang="en-US" strike="sngStrike" dirty="0" err="1"/>
              <a:t>patthoug</a:t>
            </a:r>
            <a:r>
              <a:rPr lang="en-US" strike="sngStrike" dirty="0"/>
              <a:t> </a:t>
            </a:r>
            <a:r>
              <a:rPr lang="en-US" strike="sngStrike" dirty="0" err="1"/>
              <a:t>eva</a:t>
            </a:r>
            <a:r>
              <a:rPr lang="en-US" strike="sngStrike" dirty="0"/>
              <a:t> </a:t>
            </a:r>
            <a:r>
              <a:rPr lang="en-US" strike="sngStrike" dirty="0" err="1"/>
              <a:t>braun</a:t>
            </a:r>
            <a:r>
              <a:rPr lang="en-US" strike="sngStrike" dirty="0"/>
              <a:t>(blond pleas don go ATOBMBOM(</a:t>
            </a:r>
            <a:r>
              <a:rPr lang="en-US" strike="sngStrike" dirty="0" err="1"/>
              <a:t>HAHN.sister</a:t>
            </a:r>
            <a:r>
              <a:rPr lang="en-US" strike="sngStrike" dirty="0"/>
              <a:t>)</a:t>
            </a:r>
          </a:p>
          <a:p>
            <a:r>
              <a:rPr lang="en-US" sz="800" strike="sngStrike" dirty="0"/>
              <a:t>Go home </a:t>
            </a:r>
            <a:r>
              <a:rPr lang="en-US" sz="800" strike="sngStrike" dirty="0" err="1"/>
              <a:t>ami</a:t>
            </a:r>
            <a:r>
              <a:rPr lang="en-US" sz="800" strike="sngStrike" dirty="0"/>
              <a:t>; 10x3=30; </a:t>
            </a:r>
            <a:r>
              <a:rPr lang="en-US" sz="800" strike="sngStrike" dirty="0" err="1"/>
              <a:t>kayoulou</a:t>
            </a:r>
            <a:endParaRPr lang="en-US" sz="800" strike="sngStrike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4EAEA5BC-1180-4A69-A82B-A07FF58C0BAD}"/>
              </a:ext>
            </a:extLst>
          </p:cNvPr>
          <p:cNvSpPr txBox="1"/>
          <p:nvPr/>
        </p:nvSpPr>
        <p:spPr>
          <a:xfrm>
            <a:off x="5376143" y="2810752"/>
            <a:ext cx="1407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DogeBall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);</a:t>
            </a:r>
            <a:r>
              <a:rPr lang="en-US" sz="800" strike="sngStrike" dirty="0" err="1"/>
              <a:t>kayouglou</a:t>
            </a:r>
            <a:endParaRPr lang="en-US" sz="800" strike="sngStrike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92AAAD6-71CA-4A18-A915-E4D50B665A95}"/>
              </a:ext>
            </a:extLst>
          </p:cNvPr>
          <p:cNvSpPr txBox="1"/>
          <p:nvPr/>
        </p:nvSpPr>
        <p:spPr>
          <a:xfrm>
            <a:off x="6367794" y="5671636"/>
            <a:ext cx="4351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!St. </a:t>
            </a:r>
            <a:r>
              <a:rPr lang="en-US" dirty="0" err="1"/>
              <a:t>Fracis</a:t>
            </a:r>
            <a:r>
              <a:rPr lang="en-US" dirty="0"/>
              <a:t> Birthday  29</a:t>
            </a:r>
            <a:r>
              <a:rPr lang="en-US" baseline="30000" dirty="0"/>
              <a:t>th</a:t>
            </a:r>
            <a:r>
              <a:rPr lang="en-US" dirty="0"/>
              <a:t>, 1980</a:t>
            </a:r>
          </a:p>
          <a:p>
            <a:r>
              <a:rPr lang="en-US" dirty="0"/>
              <a:t>!St. VRIGINA MARY </a:t>
            </a:r>
            <a:r>
              <a:rPr lang="en-US" dirty="0" err="1"/>
              <a:t>Birghday</a:t>
            </a:r>
            <a:r>
              <a:rPr lang="en-US" dirty="0"/>
              <a:t> x/y 41.26</a:t>
            </a:r>
            <a:r>
              <a:rPr lang="en-US" baseline="30000" dirty="0"/>
              <a:t>th</a:t>
            </a:r>
            <a:r>
              <a:rPr lang="en-US" dirty="0"/>
              <a:t>.BIG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7E75F457-E342-4E70-8333-A1133F75CED2}"/>
              </a:ext>
            </a:extLst>
          </p:cNvPr>
          <p:cNvSpPr/>
          <p:nvPr/>
        </p:nvSpPr>
        <p:spPr>
          <a:xfrm>
            <a:off x="6508385" y="6251535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November 14, 1954</a:t>
            </a:r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ECFF1BB2-426E-47F1-8493-E79A395B9DFD}"/>
              </a:ext>
            </a:extLst>
          </p:cNvPr>
          <p:cNvSpPr txBox="1"/>
          <p:nvPr/>
        </p:nvSpPr>
        <p:spPr>
          <a:xfrm>
            <a:off x="6490635" y="6436201"/>
            <a:ext cx="443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Disneyland Development Opening Day 1955</a:t>
            </a:r>
          </a:p>
        </p:txBody>
      </p:sp>
    </p:spTree>
    <p:extLst>
      <p:ext uri="{BB962C8B-B14F-4D97-AF65-F5344CB8AC3E}">
        <p14:creationId xmlns:p14="http://schemas.microsoft.com/office/powerpoint/2010/main" val="4253296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ABADB-A936-4991-A921-2426A8918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8" y="1749126"/>
            <a:ext cx="2143125" cy="21431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45D30DC-B9B3-4291-97D6-888C0A4E7632}"/>
              </a:ext>
            </a:extLst>
          </p:cNvPr>
          <p:cNvCxnSpPr/>
          <p:nvPr/>
        </p:nvCxnSpPr>
        <p:spPr>
          <a:xfrm flipV="1">
            <a:off x="-1328597" y="1247558"/>
            <a:ext cx="3780430" cy="3054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563659A-CDDF-4DE9-B0E9-A332084BE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594" y="4333296"/>
            <a:ext cx="1828800" cy="2505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959E9F-E5A7-4132-A179-FF3FE63E0C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030" y="4458092"/>
            <a:ext cx="1583967" cy="2380279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CAD12FF4-4C95-4103-BE33-AB6855411F67}"/>
              </a:ext>
            </a:extLst>
          </p:cNvPr>
          <p:cNvSpPr/>
          <p:nvPr/>
        </p:nvSpPr>
        <p:spPr>
          <a:xfrm>
            <a:off x="2704743" y="2054273"/>
            <a:ext cx="1744427" cy="13920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96DD7F1-E93C-4CDC-97F6-E3C97899EA11}"/>
              </a:ext>
            </a:extLst>
          </p:cNvPr>
          <p:cNvSpPr/>
          <p:nvPr/>
        </p:nvSpPr>
        <p:spPr>
          <a:xfrm>
            <a:off x="3780430" y="2054273"/>
            <a:ext cx="1856095" cy="139207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5035FC0-AAE6-46CE-A085-7E1738F85002}"/>
              </a:ext>
            </a:extLst>
          </p:cNvPr>
          <p:cNvCxnSpPr/>
          <p:nvPr/>
        </p:nvCxnSpPr>
        <p:spPr>
          <a:xfrm>
            <a:off x="2704743" y="1945091"/>
            <a:ext cx="3655114" cy="1637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496A17D-1C6D-475B-80C2-C340B00B6E4F}"/>
              </a:ext>
            </a:extLst>
          </p:cNvPr>
          <p:cNvSpPr txBox="1"/>
          <p:nvPr/>
        </p:nvSpPr>
        <p:spPr>
          <a:xfrm>
            <a:off x="3057098" y="2483550"/>
            <a:ext cx="200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gorbache</a:t>
            </a:r>
            <a:r>
              <a:rPr lang="en-US" strike="sngStrike" dirty="0"/>
              <a:t>(depress)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AAC08DD-0659-4D30-915A-E2654F6DE1B9}"/>
              </a:ext>
            </a:extLst>
          </p:cNvPr>
          <p:cNvSpPr/>
          <p:nvPr/>
        </p:nvSpPr>
        <p:spPr>
          <a:xfrm>
            <a:off x="356257" y="1731283"/>
            <a:ext cx="5739743" cy="224050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4C808FE-7AD7-4A09-BE6D-EFE0210C30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55" y="2008362"/>
            <a:ext cx="2590800" cy="176212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56DA06-7F04-4BA1-87AF-2F83013392B7}"/>
              </a:ext>
            </a:extLst>
          </p:cNvPr>
          <p:cNvCxnSpPr/>
          <p:nvPr/>
        </p:nvCxnSpPr>
        <p:spPr>
          <a:xfrm>
            <a:off x="6448355" y="1945091"/>
            <a:ext cx="2590800" cy="183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86190B42-F65F-4224-B9C2-3C498AF8A0E4}"/>
              </a:ext>
            </a:extLst>
          </p:cNvPr>
          <p:cNvSpPr/>
          <p:nvPr/>
        </p:nvSpPr>
        <p:spPr>
          <a:xfrm>
            <a:off x="6301362" y="1761175"/>
            <a:ext cx="2737794" cy="224050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72F7E01-E3FB-4FB3-9097-46F2708D7DAE}"/>
              </a:ext>
            </a:extLst>
          </p:cNvPr>
          <p:cNvSpPr/>
          <p:nvPr/>
        </p:nvSpPr>
        <p:spPr>
          <a:xfrm>
            <a:off x="6448354" y="4064947"/>
            <a:ext cx="4306081" cy="288887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DB2692F-C7BA-48D3-8CEE-D6E3A9F32308}"/>
              </a:ext>
            </a:extLst>
          </p:cNvPr>
          <p:cNvCxnSpPr/>
          <p:nvPr/>
        </p:nvCxnSpPr>
        <p:spPr>
          <a:xfrm flipV="1">
            <a:off x="6974005" y="4893007"/>
            <a:ext cx="2961565" cy="1569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78AB107-2121-45C2-BA47-CE4AB9361F8E}"/>
              </a:ext>
            </a:extLst>
          </p:cNvPr>
          <p:cNvSpPr txBox="1"/>
          <p:nvPr/>
        </p:nvSpPr>
        <p:spPr>
          <a:xfrm>
            <a:off x="356257" y="5710149"/>
            <a:ext cx="3292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 </a:t>
            </a:r>
            <a:r>
              <a:rPr lang="en-US" sz="800" strike="sngStrike" dirty="0" err="1"/>
              <a:t>visa.Stanford.student.navy</a:t>
            </a:r>
            <a:r>
              <a:rPr lang="en-US" sz="800" strike="sngStrike" dirty="0"/>
              <a:t>.</a:t>
            </a:r>
          </a:p>
          <a:p>
            <a:r>
              <a:rPr lang="en-US" sz="800" strike="sngStrike" dirty="0"/>
              <a:t>Don’t </a:t>
            </a:r>
            <a:r>
              <a:rPr lang="en-US" sz="800" strike="sngStrike" dirty="0" err="1"/>
              <a:t>talek</a:t>
            </a:r>
            <a:r>
              <a:rPr lang="en-US" sz="800" strike="sngStrike" dirty="0"/>
              <a:t> about fight </a:t>
            </a:r>
            <a:r>
              <a:rPr lang="en-US" sz="800" strike="sngStrike" dirty="0" err="1"/>
              <a:t>glcue</a:t>
            </a:r>
            <a:endParaRPr lang="en-US" sz="800" strike="sngStrike" dirty="0"/>
          </a:p>
          <a:p>
            <a:r>
              <a:rPr lang="en-US" sz="800" strike="sngStrike" dirty="0" err="1"/>
              <a:t>Apple.touch.meony.employ.chris.ventura</a:t>
            </a:r>
            <a:endParaRPr lang="en-US" sz="800" strike="sngStrike" dirty="0"/>
          </a:p>
          <a:p>
            <a:r>
              <a:rPr lang="en-US" sz="800" dirty="0"/>
              <a:t>0.1 NAVY.FEDEARL.DEAUGL:</a:t>
            </a:r>
            <a:r>
              <a:rPr lang="en-US" sz="800" strike="sngStrike" dirty="0"/>
              <a:t> I will find them and kill them </a:t>
            </a:r>
            <a:r>
              <a:rPr lang="en-US" sz="800" strike="sngStrike" dirty="0" err="1"/>
              <a:t>visa.chris.ventua</a:t>
            </a:r>
            <a:endParaRPr lang="en-US" sz="800" strike="sngStrike" dirty="0"/>
          </a:p>
          <a:p>
            <a:r>
              <a:rPr lang="en-US" sz="800" dirty="0"/>
              <a:t>0.1 !HOMCE:2Y:7y,Stillborn;Stillborn !HOMCEI:DAUGHER[]</a:t>
            </a:r>
          </a:p>
          <a:p>
            <a:r>
              <a:rPr lang="en-US" sz="800" dirty="0" err="1"/>
              <a:t>Exotiogn</a:t>
            </a:r>
            <a:r>
              <a:rPr lang="en-US" sz="800" dirty="0"/>
              <a:t> HOMCIE:LUX:DAUGHTER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B3F7081-E0FA-46EC-8227-CFBDEA95838B}"/>
              </a:ext>
            </a:extLst>
          </p:cNvPr>
          <p:cNvSpPr/>
          <p:nvPr/>
        </p:nvSpPr>
        <p:spPr>
          <a:xfrm>
            <a:off x="356257" y="5710149"/>
            <a:ext cx="3292890" cy="90196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152370-DF2A-49F0-9A6F-E60693B72068}"/>
              </a:ext>
            </a:extLst>
          </p:cNvPr>
          <p:cNvSpPr txBox="1"/>
          <p:nvPr/>
        </p:nvSpPr>
        <p:spPr>
          <a:xfrm>
            <a:off x="9244518" y="3346961"/>
            <a:ext cx="27377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§</a:t>
            </a:r>
            <a:r>
              <a:rPr lang="en-US" sz="900" dirty="0" err="1"/>
              <a:t>Agg</a:t>
            </a:r>
            <a:r>
              <a:rPr lang="en-US" sz="900" dirty="0"/>
              <a:t> </a:t>
            </a:r>
            <a:r>
              <a:rPr lang="en-US" sz="900" dirty="0" err="1"/>
              <a:t>Assult</a:t>
            </a:r>
            <a:endParaRPr lang="en-US" sz="900" dirty="0"/>
          </a:p>
          <a:p>
            <a:r>
              <a:rPr lang="en-US" sz="900" dirty="0"/>
              <a:t>1mg HOMCEI:JEUSE(</a:t>
            </a:r>
            <a:r>
              <a:rPr lang="en-US" sz="900" dirty="0" err="1"/>
              <a:t>Lituim:DEA</a:t>
            </a:r>
            <a:r>
              <a:rPr lang="en-US" sz="900" dirty="0"/>
              <a:t>(</a:t>
            </a:r>
            <a:r>
              <a:rPr lang="en-US" sz="900" dirty="0" err="1"/>
              <a:t>nivant,mdma</a:t>
            </a:r>
            <a:r>
              <a:rPr lang="en-US" sz="900" dirty="0"/>
              <a:t>).VP GERMANY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8E2AE7-B9B7-4422-8BF4-4ADC902A9F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148" y="1731283"/>
            <a:ext cx="1219200" cy="15240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6BAAFBA-5D5B-4E09-8CEC-37B6A12146F2}"/>
              </a:ext>
            </a:extLst>
          </p:cNvPr>
          <p:cNvSpPr txBox="1"/>
          <p:nvPr/>
        </p:nvSpPr>
        <p:spPr>
          <a:xfrm>
            <a:off x="10930597" y="2483550"/>
            <a:ext cx="700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</a:t>
            </a:r>
          </a:p>
          <a:p>
            <a:r>
              <a:rPr lang="en-US" dirty="0"/>
              <a:t>M.D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C2DF495-9AC4-4FF4-9977-C824FA67D877}"/>
              </a:ext>
            </a:extLst>
          </p:cNvPr>
          <p:cNvSpPr/>
          <p:nvPr/>
        </p:nvSpPr>
        <p:spPr>
          <a:xfrm>
            <a:off x="36369" y="1136623"/>
            <a:ext cx="1270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Agg</a:t>
            </a:r>
            <a:r>
              <a:rPr lang="en-US" dirty="0"/>
              <a:t> </a:t>
            </a:r>
            <a:r>
              <a:rPr lang="en-US" dirty="0" err="1"/>
              <a:t>Assult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A32F8BE-6CFD-491A-998F-0026175607C3}"/>
              </a:ext>
            </a:extLst>
          </p:cNvPr>
          <p:cNvSpPr txBox="1"/>
          <p:nvPr/>
        </p:nvSpPr>
        <p:spPr>
          <a:xfrm>
            <a:off x="1433442" y="1216319"/>
            <a:ext cx="1159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Adults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DB92C9-380A-4982-9D58-DFFC0626AA4C}"/>
              </a:ext>
            </a:extLst>
          </p:cNvPr>
          <p:cNvSpPr/>
          <p:nvPr/>
        </p:nvSpPr>
        <p:spPr>
          <a:xfrm>
            <a:off x="3652256" y="4591246"/>
            <a:ext cx="1344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For Children</a:t>
            </a:r>
          </a:p>
        </p:txBody>
      </p:sp>
    </p:spTree>
    <p:extLst>
      <p:ext uri="{BB962C8B-B14F-4D97-AF65-F5344CB8AC3E}">
        <p14:creationId xmlns:p14="http://schemas.microsoft.com/office/powerpoint/2010/main" val="867323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544ED9-508C-4EBD-8D3E-957C232EE281}"/>
              </a:ext>
            </a:extLst>
          </p:cNvPr>
          <p:cNvSpPr/>
          <p:nvPr/>
        </p:nvSpPr>
        <p:spPr>
          <a:xfrm>
            <a:off x="7216727" y="3921423"/>
            <a:ext cx="773723" cy="50643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1B3633-AE6B-4FD3-BE67-087FE681D2AB}"/>
              </a:ext>
            </a:extLst>
          </p:cNvPr>
          <p:cNvSpPr txBox="1"/>
          <p:nvPr/>
        </p:nvSpPr>
        <p:spPr>
          <a:xfrm>
            <a:off x="9742250" y="2762681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01C0F6F-650A-42D1-A621-ACDAC741B0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786" y="3054225"/>
            <a:ext cx="691629" cy="4503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62E5078-62B1-4051-9A5D-A178A00C39CB}"/>
              </a:ext>
            </a:extLst>
          </p:cNvPr>
          <p:cNvSpPr txBox="1"/>
          <p:nvPr/>
        </p:nvSpPr>
        <p:spPr>
          <a:xfrm>
            <a:off x="9744567" y="1546268"/>
            <a:ext cx="25939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  <a:r>
              <a:rPr lang="en-US" sz="800" dirty="0"/>
              <a:t>.</a:t>
            </a:r>
            <a:r>
              <a:rPr lang="en-US" sz="800" strike="sngStrike" dirty="0"/>
              <a:t>”!blond.braun”.ESL Deutsch </a:t>
            </a:r>
            <a:r>
              <a:rPr lang="en-US" sz="800" strike="sngStrike" dirty="0" err="1"/>
              <a:t>fuer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Auslaender</a:t>
            </a:r>
            <a:endParaRPr lang="en-US" sz="800" strike="sngStrike" dirty="0"/>
          </a:p>
          <a:p>
            <a:r>
              <a:rPr lang="en-US" sz="800" strike="sngStrike" dirty="0" err="1"/>
              <a:t>Cleaing</a:t>
            </a:r>
            <a:r>
              <a:rPr lang="en-US" sz="800" strike="sngStrike" dirty="0"/>
              <a:t> the board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011360C-3C02-4A53-AF97-88A72B155311}"/>
              </a:ext>
            </a:extLst>
          </p:cNvPr>
          <p:cNvCxnSpPr/>
          <p:nvPr/>
        </p:nvCxnSpPr>
        <p:spPr>
          <a:xfrm>
            <a:off x="9440861" y="1546268"/>
            <a:ext cx="2595564" cy="69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46C96A4-19A8-4D73-AD20-6BDDE6DCC5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662" y="2317004"/>
            <a:ext cx="381037" cy="3810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E17BA13-3271-46D4-9CBE-346B2FDAFA20}"/>
              </a:ext>
            </a:extLst>
          </p:cNvPr>
          <p:cNvSpPr txBox="1"/>
          <p:nvPr/>
        </p:nvSpPr>
        <p:spPr>
          <a:xfrm>
            <a:off x="9078286" y="2092521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Dboule</a:t>
            </a:r>
            <a:r>
              <a:rPr lang="en-US" sz="800" strike="sngStrike" dirty="0"/>
              <a:t> you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2B920D-399F-4636-8135-12C19F880A16}"/>
              </a:ext>
            </a:extLst>
          </p:cNvPr>
          <p:cNvSpPr/>
          <p:nvPr/>
        </p:nvSpPr>
        <p:spPr>
          <a:xfrm>
            <a:off x="9186313" y="2060861"/>
            <a:ext cx="544541" cy="7719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8273230-DF20-4F76-9857-CFCE02BA031D}"/>
              </a:ext>
            </a:extLst>
          </p:cNvPr>
          <p:cNvSpPr/>
          <p:nvPr/>
        </p:nvSpPr>
        <p:spPr>
          <a:xfrm>
            <a:off x="9808116" y="2120814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0D0B27-3CD5-4AEC-B58C-23E9BAAA2323}"/>
              </a:ext>
            </a:extLst>
          </p:cNvPr>
          <p:cNvSpPr/>
          <p:nvPr/>
        </p:nvSpPr>
        <p:spPr>
          <a:xfrm>
            <a:off x="9791305" y="2112016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7D689C2-C176-4835-BED0-9206AA052DA6}"/>
              </a:ext>
            </a:extLst>
          </p:cNvPr>
          <p:cNvSpPr txBox="1"/>
          <p:nvPr/>
        </p:nvSpPr>
        <p:spPr>
          <a:xfrm rot="16200000">
            <a:off x="9670234" y="223669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A97812A-B854-441C-8E55-8765ED39E41A}"/>
              </a:ext>
            </a:extLst>
          </p:cNvPr>
          <p:cNvSpPr txBox="1"/>
          <p:nvPr/>
        </p:nvSpPr>
        <p:spPr>
          <a:xfrm>
            <a:off x="10216270" y="2124990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ED8706CA-CE2D-46E0-8B45-BC0C1525AA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260" y="2213035"/>
            <a:ext cx="893276" cy="50023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CDCA6CBE-219B-4D3E-83F1-89EDD8D638B0}"/>
              </a:ext>
            </a:extLst>
          </p:cNvPr>
          <p:cNvSpPr txBox="1"/>
          <p:nvPr/>
        </p:nvSpPr>
        <p:spPr>
          <a:xfrm>
            <a:off x="9485514" y="1836962"/>
            <a:ext cx="356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CPVA.INT.SIGNATURE </a:t>
            </a:r>
            <a:r>
              <a:rPr lang="en-US" sz="800" strike="sngStrike" dirty="0" err="1"/>
              <a:t>doest</a:t>
            </a:r>
            <a:r>
              <a:rPr lang="en-US" sz="800" strike="sngStrike" dirty="0"/>
              <a:t> know murderer as murder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5CA256-678B-4CC6-8D38-9260BAF1C398}"/>
              </a:ext>
            </a:extLst>
          </p:cNvPr>
          <p:cNvSpPr txBox="1"/>
          <p:nvPr/>
        </p:nvSpPr>
        <p:spPr>
          <a:xfrm>
            <a:off x="9148016" y="2276971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muslim</a:t>
            </a:r>
            <a:endParaRPr lang="en-US" sz="800" strike="sngStrik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7D550-4AA7-40EC-855A-2063A6B5CBC0}"/>
              </a:ext>
            </a:extLst>
          </p:cNvPr>
          <p:cNvSpPr txBox="1"/>
          <p:nvPr/>
        </p:nvSpPr>
        <p:spPr>
          <a:xfrm>
            <a:off x="7329268" y="3504530"/>
            <a:ext cx="2976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(delta) </a:t>
            </a:r>
            <a:r>
              <a:rPr lang="en-US" strike="sngStrike" dirty="0"/>
              <a:t>child </a:t>
            </a:r>
            <a:r>
              <a:rPr lang="en-US" strike="sngStrike" dirty="0" err="1"/>
              <a:t>moelstor</a:t>
            </a:r>
            <a:r>
              <a:rPr lang="en-US" strike="sngStrike" dirty="0"/>
              <a:t> in room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</a:rPr>
              <a:t>!IN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45D3ED-F3E9-4DE4-85BB-32538A75CC74}"/>
              </a:ext>
            </a:extLst>
          </p:cNvPr>
          <p:cNvSpPr txBox="1"/>
          <p:nvPr/>
        </p:nvSpPr>
        <p:spPr>
          <a:xfrm>
            <a:off x="9456805" y="494109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5A55355-130D-4DBB-B100-53A65B22E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217" y="4495413"/>
            <a:ext cx="381037" cy="381037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E21453C-6E14-44BD-BAC1-3C19754BA596}"/>
              </a:ext>
            </a:extLst>
          </p:cNvPr>
          <p:cNvSpPr txBox="1"/>
          <p:nvPr/>
        </p:nvSpPr>
        <p:spPr>
          <a:xfrm>
            <a:off x="8792841" y="4270930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Dboule</a:t>
            </a:r>
            <a:r>
              <a:rPr lang="en-US" sz="800" strike="sngStrike" dirty="0"/>
              <a:t> you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40F1033-B6B0-461B-A745-633A09F59BB6}"/>
              </a:ext>
            </a:extLst>
          </p:cNvPr>
          <p:cNvSpPr/>
          <p:nvPr/>
        </p:nvSpPr>
        <p:spPr>
          <a:xfrm>
            <a:off x="8900868" y="4239270"/>
            <a:ext cx="544541" cy="7719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0490675-6AD7-470A-A376-4726FC20DF01}"/>
              </a:ext>
            </a:extLst>
          </p:cNvPr>
          <p:cNvSpPr/>
          <p:nvPr/>
        </p:nvSpPr>
        <p:spPr>
          <a:xfrm>
            <a:off x="9522671" y="4299223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B4EFEA-A853-4B9E-9672-7018DB4A88ED}"/>
              </a:ext>
            </a:extLst>
          </p:cNvPr>
          <p:cNvSpPr/>
          <p:nvPr/>
        </p:nvSpPr>
        <p:spPr>
          <a:xfrm>
            <a:off x="9505860" y="4290425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2993812-B242-4F8B-A329-19935DA5B466}"/>
              </a:ext>
            </a:extLst>
          </p:cNvPr>
          <p:cNvSpPr txBox="1"/>
          <p:nvPr/>
        </p:nvSpPr>
        <p:spPr>
          <a:xfrm rot="16200000">
            <a:off x="9384789" y="441510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4ECAB7F-E2E8-4782-9B08-BC7DD53B4963}"/>
              </a:ext>
            </a:extLst>
          </p:cNvPr>
          <p:cNvSpPr txBox="1"/>
          <p:nvPr/>
        </p:nvSpPr>
        <p:spPr>
          <a:xfrm>
            <a:off x="9930825" y="4303399"/>
            <a:ext cx="1548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 </a:t>
            </a:r>
            <a:r>
              <a:rPr lang="en-US" dirty="0" err="1"/>
              <a:t>molestor</a:t>
            </a:r>
            <a:endParaRPr lang="en-US" dirty="0"/>
          </a:p>
          <a:p>
            <a:r>
              <a:rPr lang="en-US" dirty="0"/>
              <a:t> In Room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A79B6B3-8A01-45E5-8DF7-1AA7183294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815" y="4391444"/>
            <a:ext cx="893276" cy="50023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123D24E4-F4CF-41BE-AF67-62D90D41887C}"/>
              </a:ext>
            </a:extLst>
          </p:cNvPr>
          <p:cNvSpPr txBox="1"/>
          <p:nvPr/>
        </p:nvSpPr>
        <p:spPr>
          <a:xfrm>
            <a:off x="8862571" y="4455380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muslim</a:t>
            </a:r>
            <a:endParaRPr lang="en-US" sz="800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0F675C-C941-496A-8D67-818BCAC68FBB}"/>
              </a:ext>
            </a:extLst>
          </p:cNvPr>
          <p:cNvSpPr/>
          <p:nvPr/>
        </p:nvSpPr>
        <p:spPr>
          <a:xfrm>
            <a:off x="10803988" y="3132013"/>
            <a:ext cx="1247521" cy="296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61CECF4-68C2-490D-8DE0-8EFCAEFD1B49}"/>
              </a:ext>
            </a:extLst>
          </p:cNvPr>
          <p:cNvSpPr/>
          <p:nvPr/>
        </p:nvSpPr>
        <p:spPr>
          <a:xfrm>
            <a:off x="10766701" y="3509830"/>
            <a:ext cx="1247521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69D53-BDB6-4BE2-9C0B-27162376EC2C}"/>
              </a:ext>
            </a:extLst>
          </p:cNvPr>
          <p:cNvSpPr txBox="1"/>
          <p:nvPr/>
        </p:nvSpPr>
        <p:spPr>
          <a:xfrm>
            <a:off x="3744750" y="2684893"/>
            <a:ext cx="2938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ATOMCLOIC(VIETANEM WAR)</a:t>
            </a:r>
          </a:p>
          <a:p>
            <a:r>
              <a:rPr lang="en-US" strike="sngStrike" dirty="0"/>
              <a:t>(</a:t>
            </a:r>
            <a:r>
              <a:rPr lang="en-US" strike="sngStrike" dirty="0" err="1"/>
              <a:t>delat</a:t>
            </a:r>
            <a:r>
              <a:rPr lang="en-US" strike="sngStrike" dirty="0"/>
              <a:t>) Lake (clear lake)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7E44B6-7D27-4206-B690-3284C74ED718}"/>
              </a:ext>
            </a:extLst>
          </p:cNvPr>
          <p:cNvCxnSpPr>
            <a:endCxn id="61" idx="3"/>
          </p:cNvCxnSpPr>
          <p:nvPr/>
        </p:nvCxnSpPr>
        <p:spPr>
          <a:xfrm>
            <a:off x="5213870" y="2200243"/>
            <a:ext cx="6800352" cy="1632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9EC2C8-5C70-4268-9AA7-B90E262D5ECB}"/>
              </a:ext>
            </a:extLst>
          </p:cNvPr>
          <p:cNvCxnSpPr/>
          <p:nvPr/>
        </p:nvCxnSpPr>
        <p:spPr>
          <a:xfrm>
            <a:off x="4534476" y="3826606"/>
            <a:ext cx="7561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1E397F-B88F-4B3D-9EB6-8945D2CFF200}"/>
              </a:ext>
            </a:extLst>
          </p:cNvPr>
          <p:cNvCxnSpPr/>
          <p:nvPr/>
        </p:nvCxnSpPr>
        <p:spPr>
          <a:xfrm flipV="1">
            <a:off x="6682990" y="3921423"/>
            <a:ext cx="1632329" cy="678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1837C7D-7700-43B2-B908-099840975D5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909" y="4528106"/>
            <a:ext cx="544541" cy="54454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AE0D88-DE6D-436F-9E29-095F3387EB5F}"/>
              </a:ext>
            </a:extLst>
          </p:cNvPr>
          <p:cNvCxnSpPr/>
          <p:nvPr/>
        </p:nvCxnSpPr>
        <p:spPr>
          <a:xfrm flipV="1">
            <a:off x="6949440" y="4563102"/>
            <a:ext cx="873010" cy="562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0ADE54BC-0295-4F9F-9B90-1C20EC5A2BFC}"/>
              </a:ext>
            </a:extLst>
          </p:cNvPr>
          <p:cNvSpPr/>
          <p:nvPr/>
        </p:nvSpPr>
        <p:spPr>
          <a:xfrm>
            <a:off x="5875994" y="4858504"/>
            <a:ext cx="987998" cy="36933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petite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2573A3B-5C20-4840-82B2-8D5FA25B8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998" y="3912525"/>
            <a:ext cx="2286000" cy="15240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674D87E-BEF4-44E8-8018-E11BBCDDDF60}"/>
              </a:ext>
            </a:extLst>
          </p:cNvPr>
          <p:cNvSpPr/>
          <p:nvPr/>
        </p:nvSpPr>
        <p:spPr>
          <a:xfrm>
            <a:off x="7216727" y="5310422"/>
            <a:ext cx="987998" cy="3693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html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15FA6C4-C10A-48DB-81BC-4488A98B2385}"/>
              </a:ext>
            </a:extLst>
          </p:cNvPr>
          <p:cNvSpPr/>
          <p:nvPr/>
        </p:nvSpPr>
        <p:spPr>
          <a:xfrm>
            <a:off x="8298842" y="5547481"/>
            <a:ext cx="987998" cy="3693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linux</a:t>
            </a:r>
            <a:endParaRPr lang="en-US" strike="sngStrike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4747154-EF49-45BF-B209-30BC0A3A25AA}"/>
              </a:ext>
            </a:extLst>
          </p:cNvPr>
          <p:cNvSpPr/>
          <p:nvPr/>
        </p:nvSpPr>
        <p:spPr>
          <a:xfrm>
            <a:off x="7553508" y="5955684"/>
            <a:ext cx="987998" cy="36933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!black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919DA84-B6F8-4C31-8BCD-F26B5D04D77F}"/>
              </a:ext>
            </a:extLst>
          </p:cNvPr>
          <p:cNvSpPr/>
          <p:nvPr/>
        </p:nvSpPr>
        <p:spPr>
          <a:xfrm>
            <a:off x="4051495" y="5641878"/>
            <a:ext cx="1294228" cy="10684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E!EASY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AB6780D-05A8-463B-8877-8DED93B2C491}"/>
              </a:ext>
            </a:extLst>
          </p:cNvPr>
          <p:cNvSpPr/>
          <p:nvPr/>
        </p:nvSpPr>
        <p:spPr>
          <a:xfrm>
            <a:off x="3389744" y="3899847"/>
            <a:ext cx="8802256" cy="302119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BA82484-36B7-4901-A448-414D50057FC2}"/>
              </a:ext>
            </a:extLst>
          </p:cNvPr>
          <p:cNvSpPr/>
          <p:nvPr/>
        </p:nvSpPr>
        <p:spPr>
          <a:xfrm>
            <a:off x="3406555" y="1240372"/>
            <a:ext cx="8802256" cy="253312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91CF9D0E-D656-4451-A94F-C0DF15183E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688" y="2210202"/>
            <a:ext cx="381037" cy="381037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D3EEDCBF-1813-4DB3-BFF8-BD235FF57534}"/>
              </a:ext>
            </a:extLst>
          </p:cNvPr>
          <p:cNvSpPr txBox="1"/>
          <p:nvPr/>
        </p:nvSpPr>
        <p:spPr>
          <a:xfrm>
            <a:off x="-401064" y="1985719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Dboule</a:t>
            </a:r>
            <a:r>
              <a:rPr lang="en-US" sz="800" strike="sngStrike" dirty="0"/>
              <a:t> you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B5B0234-8093-4C3D-97DE-63D3401A00C1}"/>
              </a:ext>
            </a:extLst>
          </p:cNvPr>
          <p:cNvSpPr/>
          <p:nvPr/>
        </p:nvSpPr>
        <p:spPr>
          <a:xfrm>
            <a:off x="-293037" y="1954059"/>
            <a:ext cx="544541" cy="7719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49652C3-46AB-4BAE-87A3-9B26A199CD0F}"/>
              </a:ext>
            </a:extLst>
          </p:cNvPr>
          <p:cNvSpPr/>
          <p:nvPr/>
        </p:nvSpPr>
        <p:spPr>
          <a:xfrm>
            <a:off x="328766" y="2014012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7C7BA41-81F9-4580-99D9-EB6ED50B0177}"/>
              </a:ext>
            </a:extLst>
          </p:cNvPr>
          <p:cNvSpPr/>
          <p:nvPr/>
        </p:nvSpPr>
        <p:spPr>
          <a:xfrm>
            <a:off x="311955" y="2005214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A80FDA6-D508-4B98-BBED-F1CC439C0847}"/>
              </a:ext>
            </a:extLst>
          </p:cNvPr>
          <p:cNvSpPr txBox="1"/>
          <p:nvPr/>
        </p:nvSpPr>
        <p:spPr>
          <a:xfrm rot="16200000">
            <a:off x="190884" y="21298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AE8D24-1E79-49A4-AD9B-E3647ED080F1}"/>
              </a:ext>
            </a:extLst>
          </p:cNvPr>
          <p:cNvSpPr txBox="1"/>
          <p:nvPr/>
        </p:nvSpPr>
        <p:spPr>
          <a:xfrm>
            <a:off x="736920" y="2018188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B7724F66-FAFB-4692-86E8-F04D6583CF0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10" y="2106233"/>
            <a:ext cx="893276" cy="500235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5B128B6-30B8-463E-8AC5-1FB97C54514A}"/>
              </a:ext>
            </a:extLst>
          </p:cNvPr>
          <p:cNvSpPr txBox="1"/>
          <p:nvPr/>
        </p:nvSpPr>
        <p:spPr>
          <a:xfrm>
            <a:off x="6164" y="1730160"/>
            <a:ext cx="356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CPVA.INT.SIGNATURE </a:t>
            </a:r>
            <a:r>
              <a:rPr lang="en-US" sz="800" strike="sngStrike" dirty="0" err="1"/>
              <a:t>doest</a:t>
            </a:r>
            <a:r>
              <a:rPr lang="en-US" sz="800" strike="sngStrike" dirty="0"/>
              <a:t> know murderer as murder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E90EE2E-A20A-49B5-A683-A8318F42A4CF}"/>
              </a:ext>
            </a:extLst>
          </p:cNvPr>
          <p:cNvSpPr txBox="1"/>
          <p:nvPr/>
        </p:nvSpPr>
        <p:spPr>
          <a:xfrm>
            <a:off x="-331334" y="2170169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muslim</a:t>
            </a:r>
            <a:endParaRPr lang="en-US" sz="800" strike="sngStrik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CCD9EFF-90B9-4AFE-9D16-47D65DD01B72}"/>
              </a:ext>
            </a:extLst>
          </p:cNvPr>
          <p:cNvSpPr txBox="1"/>
          <p:nvPr/>
        </p:nvSpPr>
        <p:spPr>
          <a:xfrm>
            <a:off x="1239059" y="1347250"/>
            <a:ext cx="13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!in the room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6B30FA5-9D9D-4D08-8F2F-D65CDA68CEBC}"/>
              </a:ext>
            </a:extLst>
          </p:cNvPr>
          <p:cNvSpPr/>
          <p:nvPr/>
        </p:nvSpPr>
        <p:spPr>
          <a:xfrm>
            <a:off x="1318934" y="3034237"/>
            <a:ext cx="1247521" cy="2969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7FA4572-CE79-466E-A3DC-CE5069553B7D}"/>
              </a:ext>
            </a:extLst>
          </p:cNvPr>
          <p:cNvSpPr/>
          <p:nvPr/>
        </p:nvSpPr>
        <p:spPr>
          <a:xfrm>
            <a:off x="1281647" y="3412054"/>
            <a:ext cx="1247521" cy="6463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4B050A4C-70D9-46ED-9301-CD6AB0F484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064" y="4588819"/>
            <a:ext cx="2590800" cy="1762125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CA076B7-14C1-4964-883E-82B757D8FDB8}"/>
              </a:ext>
            </a:extLst>
          </p:cNvPr>
          <p:cNvCxnSpPr/>
          <p:nvPr/>
        </p:nvCxnSpPr>
        <p:spPr>
          <a:xfrm>
            <a:off x="-78064" y="4525548"/>
            <a:ext cx="2590800" cy="183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9B55B99-E879-45E6-8CDB-AAAC48A86EA0}"/>
              </a:ext>
            </a:extLst>
          </p:cNvPr>
          <p:cNvSpPr/>
          <p:nvPr/>
        </p:nvSpPr>
        <p:spPr>
          <a:xfrm>
            <a:off x="-225057" y="4341632"/>
            <a:ext cx="2737794" cy="224050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444017D-B59F-4DC7-88AE-2794B47F32D2}"/>
              </a:ext>
            </a:extLst>
          </p:cNvPr>
          <p:cNvSpPr txBox="1"/>
          <p:nvPr/>
        </p:nvSpPr>
        <p:spPr>
          <a:xfrm>
            <a:off x="2718099" y="5927418"/>
            <a:ext cx="273779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§</a:t>
            </a:r>
            <a:r>
              <a:rPr lang="en-US" sz="900" dirty="0" err="1"/>
              <a:t>Agg</a:t>
            </a:r>
            <a:r>
              <a:rPr lang="en-US" sz="900" dirty="0"/>
              <a:t> </a:t>
            </a:r>
            <a:r>
              <a:rPr lang="en-US" sz="900" dirty="0" err="1"/>
              <a:t>Assult</a:t>
            </a:r>
            <a:endParaRPr lang="en-US" sz="900" dirty="0"/>
          </a:p>
          <a:p>
            <a:r>
              <a:rPr lang="en-US" sz="900" dirty="0"/>
              <a:t>1mg HOMCEI:JEUSE(</a:t>
            </a:r>
            <a:r>
              <a:rPr lang="en-US" sz="900" dirty="0" err="1"/>
              <a:t>Lituim:DEA</a:t>
            </a:r>
            <a:r>
              <a:rPr lang="en-US" sz="900" dirty="0"/>
              <a:t>(</a:t>
            </a:r>
            <a:r>
              <a:rPr lang="en-US" sz="900" dirty="0" err="1"/>
              <a:t>nivant,mdma</a:t>
            </a:r>
            <a:r>
              <a:rPr lang="en-US" sz="900" dirty="0"/>
              <a:t>).VP GERMANY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57043C3-96DB-4B1E-940B-AA51A2795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29" y="4311740"/>
            <a:ext cx="1219200" cy="1524000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D059DD5-7C91-490C-A02B-8754108F349F}"/>
              </a:ext>
            </a:extLst>
          </p:cNvPr>
          <p:cNvSpPr txBox="1"/>
          <p:nvPr/>
        </p:nvSpPr>
        <p:spPr>
          <a:xfrm>
            <a:off x="4404178" y="5064007"/>
            <a:ext cx="700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</a:t>
            </a:r>
          </a:p>
          <a:p>
            <a:r>
              <a:rPr lang="en-US" dirty="0"/>
              <a:t>M.D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720B6BD-5AD7-45A1-9B5B-60AB531F625D}"/>
              </a:ext>
            </a:extLst>
          </p:cNvPr>
          <p:cNvSpPr txBox="1"/>
          <p:nvPr/>
        </p:nvSpPr>
        <p:spPr>
          <a:xfrm>
            <a:off x="155575" y="4058385"/>
            <a:ext cx="351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HOMCEI:JESUE(</a:t>
            </a:r>
            <a:r>
              <a:rPr lang="en-US" sz="800" strike="sngStrike" dirty="0" err="1"/>
              <a:t>lituth;nirvana;nees</a:t>
            </a:r>
            <a:r>
              <a:rPr lang="en-US" dirty="0"/>
              <a:t>):WW2.gun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7707CA2-C45A-4D57-BA3E-3DEEE0265B32}"/>
              </a:ext>
            </a:extLst>
          </p:cNvPr>
          <p:cNvSpPr txBox="1"/>
          <p:nvPr/>
        </p:nvSpPr>
        <p:spPr>
          <a:xfrm>
            <a:off x="829600" y="4249191"/>
            <a:ext cx="146527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incest sister/</a:t>
            </a:r>
            <a:r>
              <a:rPr lang="en-US" sz="800" strike="sngStrike" dirty="0" err="1"/>
              <a:t>borther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nees</a:t>
            </a:r>
            <a:endParaRPr lang="en-US" sz="800" strike="sngStrike" dirty="0"/>
          </a:p>
          <a:p>
            <a:r>
              <a:rPr lang="en-US" dirty="0"/>
              <a:t>VIRINA:MARY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7307A71-34BA-4055-8C26-CFEDFA8AE3B5}"/>
              </a:ext>
            </a:extLst>
          </p:cNvPr>
          <p:cNvCxnSpPr/>
          <p:nvPr/>
        </p:nvCxnSpPr>
        <p:spPr>
          <a:xfrm flipV="1">
            <a:off x="1143840" y="1531916"/>
            <a:ext cx="1759346" cy="14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F8836E2-98F9-447D-A7E0-ECBDBC29E2A1}"/>
              </a:ext>
            </a:extLst>
          </p:cNvPr>
          <p:cNvSpPr/>
          <p:nvPr/>
        </p:nvSpPr>
        <p:spPr>
          <a:xfrm>
            <a:off x="-95752" y="1268097"/>
            <a:ext cx="3927296" cy="544217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891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/>
              <a:t>outsdiee</a:t>
            </a:r>
            <a:endParaRPr lang="en-US" sz="800" strike="sngStrik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148DE3-8E45-4186-9BD5-3AD2575C08E6}"/>
              </a:ext>
            </a:extLst>
          </p:cNvPr>
          <p:cNvSpPr/>
          <p:nvPr/>
        </p:nvSpPr>
        <p:spPr>
          <a:xfrm>
            <a:off x="3935786" y="1616890"/>
            <a:ext cx="4844955" cy="45447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strike="sngStrike" dirty="0"/>
              <a:t>!17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2CA403-4D59-4BF6-A0C4-3059C367D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2942798"/>
            <a:ext cx="2847975" cy="1600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89495C-6B05-45D9-9532-13E9E4EF508B}"/>
              </a:ext>
            </a:extLst>
          </p:cNvPr>
          <p:cNvCxnSpPr/>
          <p:nvPr/>
        </p:nvCxnSpPr>
        <p:spPr>
          <a:xfrm>
            <a:off x="1146412" y="2647666"/>
            <a:ext cx="1910687" cy="25384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509323A-44BC-4265-A585-C6B40BE4E6BA}"/>
              </a:ext>
            </a:extLst>
          </p:cNvPr>
          <p:cNvSpPr txBox="1"/>
          <p:nvPr/>
        </p:nvSpPr>
        <p:spPr>
          <a:xfrm>
            <a:off x="377052" y="4894435"/>
            <a:ext cx="3449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talk.</a:t>
            </a:r>
            <a:r>
              <a:rPr lang="en-US" dirty="0" err="1"/>
              <a:t>ATOMLCOKC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VIETNAME WAR(</a:t>
            </a:r>
            <a:r>
              <a:rPr lang="en-US" dirty="0" err="1"/>
              <a:t>apple.founder</a:t>
            </a:r>
            <a:r>
              <a:rPr lang="en-US" dirty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KORENA WAR( PAYMENTS)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BCDF7B-609A-4B0E-829B-F11196E53FD8}"/>
              </a:ext>
            </a:extLst>
          </p:cNvPr>
          <p:cNvSpPr/>
          <p:nvPr/>
        </p:nvSpPr>
        <p:spPr>
          <a:xfrm>
            <a:off x="377052" y="1578753"/>
            <a:ext cx="3296470" cy="454470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E7068AD-65E6-40C1-9BCB-E0F5F5650C54}"/>
              </a:ext>
            </a:extLst>
          </p:cNvPr>
          <p:cNvSpPr/>
          <p:nvPr/>
        </p:nvSpPr>
        <p:spPr>
          <a:xfrm>
            <a:off x="8754736" y="1644555"/>
            <a:ext cx="3296470" cy="454470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31B14A-64A6-4CCD-8755-D9544CA038DE}"/>
              </a:ext>
            </a:extLst>
          </p:cNvPr>
          <p:cNvSpPr txBox="1"/>
          <p:nvPr/>
        </p:nvSpPr>
        <p:spPr>
          <a:xfrm>
            <a:off x="8907671" y="2250571"/>
            <a:ext cx="3366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</a:t>
            </a:r>
            <a:r>
              <a:rPr lang="en-US" dirty="0"/>
              <a:t>-dos: </a:t>
            </a:r>
            <a:r>
              <a:rPr lang="en-US" dirty="0" err="1"/>
              <a:t>javascritp-realtimupadte</a:t>
            </a:r>
            <a:endParaRPr lang="en-US" dirty="0"/>
          </a:p>
          <a:p>
            <a:r>
              <a:rPr lang="en-US" dirty="0"/>
              <a:t>LARRY</a:t>
            </a:r>
            <a:r>
              <a:rPr lang="en-US" strike="sngStrike" dirty="0"/>
              <a:t>(page)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5FBDE-7009-4EB7-9392-A2B4851F04A4}"/>
              </a:ext>
            </a:extLst>
          </p:cNvPr>
          <p:cNvSpPr txBox="1"/>
          <p:nvPr/>
        </p:nvSpPr>
        <p:spPr>
          <a:xfrm>
            <a:off x="8510635" y="124755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B8F6E8-4873-4B88-9DDB-FA5D7D8C89A4}"/>
              </a:ext>
            </a:extLst>
          </p:cNvPr>
          <p:cNvCxnSpPr/>
          <p:nvPr/>
        </p:nvCxnSpPr>
        <p:spPr>
          <a:xfrm>
            <a:off x="8106770" y="1639112"/>
            <a:ext cx="39444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9E749F6-5892-4B10-AD00-890CFAEE3C4F}"/>
              </a:ext>
            </a:extLst>
          </p:cNvPr>
          <p:cNvSpPr/>
          <p:nvPr/>
        </p:nvSpPr>
        <p:spPr>
          <a:xfrm>
            <a:off x="8754735" y="4173748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98E5905-4D7B-4A13-A6B1-876E3E288F10}"/>
              </a:ext>
            </a:extLst>
          </p:cNvPr>
          <p:cNvCxnSpPr/>
          <p:nvPr/>
        </p:nvCxnSpPr>
        <p:spPr>
          <a:xfrm>
            <a:off x="8091989" y="4573949"/>
            <a:ext cx="39444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2978493-CB4D-4414-803C-9503630C0338}"/>
              </a:ext>
            </a:extLst>
          </p:cNvPr>
          <p:cNvSpPr/>
          <p:nvPr/>
        </p:nvSpPr>
        <p:spPr>
          <a:xfrm>
            <a:off x="222220" y="1184698"/>
            <a:ext cx="145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A761BC8-D977-4E91-A4B8-69F6AC7B3FD3}"/>
              </a:ext>
            </a:extLst>
          </p:cNvPr>
          <p:cNvCxnSpPr/>
          <p:nvPr/>
        </p:nvCxnSpPr>
        <p:spPr>
          <a:xfrm>
            <a:off x="307975" y="1578753"/>
            <a:ext cx="39444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8E3F4F8-FB47-4295-AEB8-DC20D1ED878B}"/>
              </a:ext>
            </a:extLst>
          </p:cNvPr>
          <p:cNvCxnSpPr/>
          <p:nvPr/>
        </p:nvCxnSpPr>
        <p:spPr>
          <a:xfrm>
            <a:off x="155575" y="4358414"/>
            <a:ext cx="39444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8D96D12-FABF-46A5-B1F4-328909A418A9}"/>
              </a:ext>
            </a:extLst>
          </p:cNvPr>
          <p:cNvSpPr/>
          <p:nvPr/>
        </p:nvSpPr>
        <p:spPr>
          <a:xfrm>
            <a:off x="0" y="3950946"/>
            <a:ext cx="137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1F6BB8F-CD64-4568-A463-7072E6481B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39" y="4863962"/>
            <a:ext cx="804954" cy="60293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3E11407-0CDA-496C-970A-868677BA2439}"/>
              </a:ext>
            </a:extLst>
          </p:cNvPr>
          <p:cNvCxnSpPr/>
          <p:nvPr/>
        </p:nvCxnSpPr>
        <p:spPr>
          <a:xfrm>
            <a:off x="1019482" y="4884680"/>
            <a:ext cx="1491706" cy="596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>
            <a:extLst>
              <a:ext uri="{FF2B5EF4-FFF2-40B4-BE49-F238E27FC236}">
                <a16:creationId xmlns:a16="http://schemas.microsoft.com/office/drawing/2014/main" id="{DCCAA071-E590-404B-B42D-B25815F4C57B}"/>
              </a:ext>
            </a:extLst>
          </p:cNvPr>
          <p:cNvSpPr/>
          <p:nvPr/>
        </p:nvSpPr>
        <p:spPr>
          <a:xfrm>
            <a:off x="887104" y="4573949"/>
            <a:ext cx="1733266" cy="1384665"/>
          </a:xfrm>
          <a:prstGeom prst="cube">
            <a:avLst>
              <a:gd name="adj" fmla="val 1415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36618DC-0B2E-4A4D-8CC3-CD4DB5568134}"/>
              </a:ext>
            </a:extLst>
          </p:cNvPr>
          <p:cNvSpPr/>
          <p:nvPr/>
        </p:nvSpPr>
        <p:spPr>
          <a:xfrm>
            <a:off x="802873" y="4743831"/>
            <a:ext cx="1085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SLIMFAST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E4E18C1-1294-4868-B834-F328E501C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543" y="1806629"/>
            <a:ext cx="2521456" cy="1533738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56B602E-3346-446F-AA86-539894B895E8}"/>
              </a:ext>
            </a:extLst>
          </p:cNvPr>
          <p:cNvCxnSpPr/>
          <p:nvPr/>
        </p:nvCxnSpPr>
        <p:spPr>
          <a:xfrm>
            <a:off x="3673522" y="1616890"/>
            <a:ext cx="39444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6F0DD19-3FF8-488E-9BF4-DD9415CF7767}"/>
              </a:ext>
            </a:extLst>
          </p:cNvPr>
          <p:cNvSpPr/>
          <p:nvPr/>
        </p:nvSpPr>
        <p:spPr>
          <a:xfrm>
            <a:off x="3811809" y="1249085"/>
            <a:ext cx="936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JORNAL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982620" y="1826272"/>
            <a:ext cx="3168807" cy="151406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B04EB96-21EE-417F-BDE7-E37268E80AFF}"/>
              </a:ext>
            </a:extLst>
          </p:cNvPr>
          <p:cNvCxnSpPr/>
          <p:nvPr/>
        </p:nvCxnSpPr>
        <p:spPr>
          <a:xfrm flipV="1">
            <a:off x="4629971" y="2455851"/>
            <a:ext cx="2115028" cy="441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E5DD062-810C-48DA-9344-317659D2CEBE}"/>
              </a:ext>
            </a:extLst>
          </p:cNvPr>
          <p:cNvCxnSpPr/>
          <p:nvPr/>
        </p:nvCxnSpPr>
        <p:spPr>
          <a:xfrm>
            <a:off x="5276831" y="161144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8F09771-BBDA-466D-A69B-F9C88700A74F}"/>
              </a:ext>
            </a:extLst>
          </p:cNvPr>
          <p:cNvCxnSpPr/>
          <p:nvPr/>
        </p:nvCxnSpPr>
        <p:spPr>
          <a:xfrm>
            <a:off x="3811809" y="3584442"/>
            <a:ext cx="3944436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B0D39D9-08F7-4ACF-9B09-8CE2A2123D27}"/>
              </a:ext>
            </a:extLst>
          </p:cNvPr>
          <p:cNvCxnSpPr/>
          <p:nvPr/>
        </p:nvCxnSpPr>
        <p:spPr>
          <a:xfrm>
            <a:off x="3811809" y="4919086"/>
            <a:ext cx="3944436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346AA90A-390E-4854-8C36-65DC285B46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749" y="1708788"/>
            <a:ext cx="1071562" cy="1071562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1E719A3-97DF-42EC-9082-D5674CB0A437}"/>
              </a:ext>
            </a:extLst>
          </p:cNvPr>
          <p:cNvCxnSpPr/>
          <p:nvPr/>
        </p:nvCxnSpPr>
        <p:spPr>
          <a:xfrm flipV="1">
            <a:off x="1019482" y="2068647"/>
            <a:ext cx="1600888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EB876EB0-7E70-4B15-AAE5-7FD594DB1E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70" y="1635967"/>
            <a:ext cx="1333692" cy="1514069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6D0CDE5-4F46-4E76-8DE4-C5EDB3BFC310}"/>
              </a:ext>
            </a:extLst>
          </p:cNvPr>
          <p:cNvSpPr txBox="1"/>
          <p:nvPr/>
        </p:nvSpPr>
        <p:spPr>
          <a:xfrm>
            <a:off x="2096335" y="6434188"/>
            <a:ext cx="362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JFK(CHECKPINT CHARIL(</a:t>
            </a:r>
            <a:r>
              <a:rPr lang="en-US" sz="800" strike="sngStrike" dirty="0" err="1"/>
              <a:t>tonsek</a:t>
            </a:r>
            <a:r>
              <a:rPr lang="en-US" dirty="0"/>
              <a:t>/</a:t>
            </a:r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dirty="0"/>
              <a:t>)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5A507E7B-9FF8-426A-B46E-764827AF20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85" y="6343816"/>
            <a:ext cx="439031" cy="439031"/>
          </a:xfrm>
          <a:prstGeom prst="rect">
            <a:avLst/>
          </a:prstGeom>
        </p:spPr>
      </p:pic>
      <p:sp>
        <p:nvSpPr>
          <p:cNvPr id="118" name="Oval 117">
            <a:extLst>
              <a:ext uri="{FF2B5EF4-FFF2-40B4-BE49-F238E27FC236}">
                <a16:creationId xmlns:a16="http://schemas.microsoft.com/office/drawing/2014/main" id="{744B764F-BE72-44AB-A0BF-E0EA304A0BA5}"/>
              </a:ext>
            </a:extLst>
          </p:cNvPr>
          <p:cNvSpPr/>
          <p:nvPr/>
        </p:nvSpPr>
        <p:spPr>
          <a:xfrm>
            <a:off x="6191231" y="6369449"/>
            <a:ext cx="455229" cy="421724"/>
          </a:xfrm>
          <a:prstGeom prst="ellipse">
            <a:avLst/>
          </a:prstGeom>
          <a:solidFill>
            <a:srgbClr val="D707AF"/>
          </a:solidFill>
          <a:ln>
            <a:solidFill>
              <a:srgbClr val="D707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F3861C5-E1AB-4C78-A7F0-CD44B6526305}"/>
              </a:ext>
            </a:extLst>
          </p:cNvPr>
          <p:cNvCxnSpPr/>
          <p:nvPr/>
        </p:nvCxnSpPr>
        <p:spPr>
          <a:xfrm>
            <a:off x="5687485" y="6343816"/>
            <a:ext cx="1057514" cy="378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8759AF3-7F70-42BB-AA63-073DA6ED6E02}"/>
              </a:ext>
            </a:extLst>
          </p:cNvPr>
          <p:cNvSpPr/>
          <p:nvPr/>
        </p:nvSpPr>
        <p:spPr>
          <a:xfrm>
            <a:off x="4322596" y="6343816"/>
            <a:ext cx="3168807" cy="52291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A0FD322B-FEEB-42FC-9A8E-235FAC4CC2A6}"/>
              </a:ext>
            </a:extLst>
          </p:cNvPr>
          <p:cNvSpPr txBox="1"/>
          <p:nvPr/>
        </p:nvSpPr>
        <p:spPr>
          <a:xfrm>
            <a:off x="8322154" y="6330417"/>
            <a:ext cx="1746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Fracnei</a:t>
            </a:r>
            <a:r>
              <a:rPr lang="en-US" dirty="0"/>
              <a:t>.</a:t>
            </a:r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B364D8C5-C503-43EE-9DD1-062EB19997BF}"/>
              </a:ext>
            </a:extLst>
          </p:cNvPr>
          <p:cNvSpPr/>
          <p:nvPr/>
        </p:nvSpPr>
        <p:spPr>
          <a:xfrm>
            <a:off x="10062259" y="6303735"/>
            <a:ext cx="1057514" cy="396014"/>
          </a:xfrm>
          <a:prstGeom prst="cub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0427EA9-750D-4545-BA64-533AE825B7B3}"/>
              </a:ext>
            </a:extLst>
          </p:cNvPr>
          <p:cNvCxnSpPr>
            <a:stCxn id="122" idx="1"/>
          </p:cNvCxnSpPr>
          <p:nvPr/>
        </p:nvCxnSpPr>
        <p:spPr>
          <a:xfrm>
            <a:off x="8322154" y="6515083"/>
            <a:ext cx="2937249" cy="90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77E16837-4CB1-41FA-BC05-F2D70E5BA792}"/>
              </a:ext>
            </a:extLst>
          </p:cNvPr>
          <p:cNvSpPr txBox="1"/>
          <p:nvPr/>
        </p:nvSpPr>
        <p:spPr>
          <a:xfrm>
            <a:off x="8386297" y="6582944"/>
            <a:ext cx="2483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!HOMIC:AUSLER(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tonsek</a:t>
            </a:r>
            <a:r>
              <a:rPr lang="en-US" dirty="0"/>
              <a:t>)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8F282AA-FA28-492A-9FAA-6E300B52F4E4}"/>
              </a:ext>
            </a:extLst>
          </p:cNvPr>
          <p:cNvSpPr txBox="1"/>
          <p:nvPr/>
        </p:nvSpPr>
        <p:spPr>
          <a:xfrm>
            <a:off x="8376566" y="5976929"/>
            <a:ext cx="16321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I </a:t>
            </a:r>
            <a:r>
              <a:rPr lang="en-US" sz="800" strike="sngStrike" dirty="0" err="1"/>
              <a:t>dontknwo</a:t>
            </a:r>
            <a:r>
              <a:rPr lang="en-US" sz="800" strike="sngStrike" dirty="0"/>
              <a:t> my </a:t>
            </a:r>
            <a:r>
              <a:rPr lang="en-US" sz="800" strike="sngStrike" dirty="0" err="1"/>
              <a:t>birthday.Canon</a:t>
            </a:r>
            <a:endParaRPr lang="en-US" sz="800" strike="sngStrike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600C7614-CB32-4865-B724-7A6ABA79587E}"/>
              </a:ext>
            </a:extLst>
          </p:cNvPr>
          <p:cNvSpPr txBox="1"/>
          <p:nvPr/>
        </p:nvSpPr>
        <p:spPr>
          <a:xfrm>
            <a:off x="11518710" y="6582944"/>
            <a:ext cx="2013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Alk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kaer</a:t>
            </a:r>
            <a:r>
              <a:rPr lang="en-US" sz="800" strike="sngStrike" dirty="0"/>
              <a:t> 26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</a:t>
            </a:r>
            <a:r>
              <a:rPr lang="en-US" dirty="0"/>
              <a:t>VIRING.MARY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754C451-00BD-4CB1-B430-B23518B3ADFA}"/>
              </a:ext>
            </a:extLst>
          </p:cNvPr>
          <p:cNvSpPr/>
          <p:nvPr/>
        </p:nvSpPr>
        <p:spPr>
          <a:xfrm>
            <a:off x="8256920" y="6330417"/>
            <a:ext cx="5275290" cy="52291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D90AE014-EC55-46ED-A655-9C6D51F5FE30}"/>
              </a:ext>
            </a:extLst>
          </p:cNvPr>
          <p:cNvSpPr txBox="1"/>
          <p:nvPr/>
        </p:nvSpPr>
        <p:spPr>
          <a:xfrm>
            <a:off x="7970856" y="5726372"/>
            <a:ext cx="363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QUEEN.B</a:t>
            </a:r>
            <a:r>
              <a:rPr lang="en-US" strike="sngStrike" dirty="0" err="1"/>
              <a:t>righeay</a:t>
            </a:r>
            <a:r>
              <a:rPr lang="en-US" strike="sngStrike" dirty="0"/>
              <a:t> </a:t>
            </a:r>
            <a:r>
              <a:rPr lang="en-US" strike="sngStrike" dirty="0" err="1"/>
              <a:t>Swedn</a:t>
            </a:r>
            <a:r>
              <a:rPr lang="en-US" dirty="0" err="1"/>
              <a:t>.LARY.CVA.</a:t>
            </a:r>
            <a:r>
              <a:rPr lang="en-US" sz="800" strike="sngStrike" dirty="0" err="1"/>
              <a:t>”boy</a:t>
            </a:r>
            <a:r>
              <a:rPr lang="en-US" sz="800" strike="sngStrike" dirty="0"/>
              <a:t>”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20EC4FA-7587-4F1C-B7DF-5818F736127E}"/>
              </a:ext>
            </a:extLst>
          </p:cNvPr>
          <p:cNvSpPr txBox="1"/>
          <p:nvPr/>
        </p:nvSpPr>
        <p:spPr>
          <a:xfrm>
            <a:off x="7899571" y="5537018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QUEEN. </a:t>
            </a:r>
            <a:r>
              <a:rPr lang="en-US" sz="800" strike="sngStrike" dirty="0" err="1"/>
              <a:t>Earign</a:t>
            </a:r>
            <a:r>
              <a:rPr lang="en-US" sz="800" strike="sngStrike" dirty="0"/>
              <a:t> we </a:t>
            </a:r>
            <a:r>
              <a:rPr lang="en-US" sz="800" strike="sngStrike" dirty="0" err="1"/>
              <a:t>ar</a:t>
            </a:r>
            <a:r>
              <a:rPr lang="en-US" sz="800" strike="sngStrike" dirty="0"/>
              <a:t> the campions</a:t>
            </a: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8121F7E-11B9-458B-84A5-3D09121924A0}"/>
              </a:ext>
            </a:extLst>
          </p:cNvPr>
          <p:cNvCxnSpPr/>
          <p:nvPr/>
        </p:nvCxnSpPr>
        <p:spPr>
          <a:xfrm>
            <a:off x="8256920" y="5323811"/>
            <a:ext cx="388488" cy="62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C4B1AD5-F678-4539-B378-4541ACDF74CB}"/>
              </a:ext>
            </a:extLst>
          </p:cNvPr>
          <p:cNvCxnSpPr/>
          <p:nvPr/>
        </p:nvCxnSpPr>
        <p:spPr>
          <a:xfrm>
            <a:off x="0" y="4863962"/>
            <a:ext cx="1884362" cy="64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80ED1F5-457F-4430-B2ED-FED071CFAE22}"/>
              </a:ext>
            </a:extLst>
          </p:cNvPr>
          <p:cNvCxnSpPr>
            <a:stCxn id="15" idx="1"/>
          </p:cNvCxnSpPr>
          <p:nvPr/>
        </p:nvCxnSpPr>
        <p:spPr>
          <a:xfrm flipV="1">
            <a:off x="8907671" y="2250571"/>
            <a:ext cx="3702860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137">
            <a:extLst>
              <a:ext uri="{FF2B5EF4-FFF2-40B4-BE49-F238E27FC236}">
                <a16:creationId xmlns:a16="http://schemas.microsoft.com/office/drawing/2014/main" id="{825CD836-A171-40F3-AF87-A0496C9F7B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398" y="1773876"/>
            <a:ext cx="1639784" cy="922822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86A8386D-43AB-4AF5-830E-58683F41AB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09" y="2738780"/>
            <a:ext cx="1731864" cy="96984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04E0744E-1689-459D-929F-53FF8C561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192" y="3776485"/>
            <a:ext cx="1402569" cy="1069663"/>
          </a:xfrm>
          <a:prstGeom prst="rect">
            <a:avLst/>
          </a:prstGeom>
        </p:spPr>
      </p:pic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943115B-6101-4534-8F6B-CB60CF0457DA}"/>
              </a:ext>
            </a:extLst>
          </p:cNvPr>
          <p:cNvCxnSpPr/>
          <p:nvPr/>
        </p:nvCxnSpPr>
        <p:spPr>
          <a:xfrm flipH="1">
            <a:off x="9501799" y="3708624"/>
            <a:ext cx="2009737" cy="108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08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45808AB-319B-4413-A850-64449FDDD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20" y="3441356"/>
            <a:ext cx="1071562" cy="107156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2116A9-F245-447C-BA72-86D73677F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65" y="2965790"/>
            <a:ext cx="557087" cy="55708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EA9A802-1A35-49F5-9087-381D87185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20" y="4957987"/>
            <a:ext cx="1254603" cy="1254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23F63-52B5-49EE-9F54-6CBE2F9D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57" y="1551464"/>
            <a:ext cx="1586655" cy="1586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D8418F-7DC4-4588-97D2-27A321B97CB2}"/>
              </a:ext>
            </a:extLst>
          </p:cNvPr>
          <p:cNvSpPr txBox="1"/>
          <p:nvPr/>
        </p:nvSpPr>
        <p:spPr>
          <a:xfrm>
            <a:off x="3283152" y="1555845"/>
            <a:ext cx="9049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41.HOMICIDE:MAYOR</a:t>
            </a:r>
          </a:p>
          <a:p>
            <a:r>
              <a:rPr lang="en-US" dirty="0"/>
              <a:t>MAINSTREET(G.GOD.POLICE.SCURITY.FAHTER): </a:t>
            </a:r>
            <a:r>
              <a:rPr lang="en-US" sz="1100" strike="sngStrike" dirty="0" err="1"/>
              <a:t>Als</a:t>
            </a:r>
            <a:r>
              <a:rPr lang="en-US" sz="1100" strike="sngStrike" dirty="0"/>
              <a:t> got den man </a:t>
            </a:r>
            <a:r>
              <a:rPr lang="en-US" sz="1100" strike="sngStrike" dirty="0" err="1"/>
              <a:t>ersuch</a:t>
            </a:r>
            <a:r>
              <a:rPr lang="en-US" sz="1100" strike="sngStrike" dirty="0"/>
              <a:t> </a:t>
            </a:r>
            <a:r>
              <a:rPr lang="en-US" sz="1100" strike="sngStrike" dirty="0" err="1"/>
              <a:t>uebet</a:t>
            </a:r>
            <a:r>
              <a:rPr lang="en-US" sz="1100" strike="sngStrike" dirty="0"/>
              <a:t> </a:t>
            </a:r>
            <a:r>
              <a:rPr lang="en-US" sz="1100" strike="sngStrike" dirty="0" err="1"/>
              <a:t>sie</a:t>
            </a:r>
            <a:r>
              <a:rPr lang="en-US" sz="1100" strike="sngStrike" dirty="0"/>
              <a:t> </a:t>
            </a:r>
            <a:r>
              <a:rPr lang="en-US" sz="1100" strike="sngStrike" dirty="0" err="1"/>
              <a:t>nur</a:t>
            </a:r>
            <a:r>
              <a:rPr lang="en-US" sz="1100" strike="sngStrike" dirty="0"/>
              <a:t> (</a:t>
            </a:r>
            <a:r>
              <a:rPr lang="en-US" sz="1100" strike="sngStrike" dirty="0" err="1"/>
              <a:t>tnal</a:t>
            </a:r>
            <a:r>
              <a:rPr lang="en-US" sz="1100" strike="sngStrike" dirty="0"/>
              <a:t>) as god created man; she practiced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4BEB1B-9AE2-4B94-81B8-8CB6C91947FA}"/>
              </a:ext>
            </a:extLst>
          </p:cNvPr>
          <p:cNvCxnSpPr/>
          <p:nvPr/>
        </p:nvCxnSpPr>
        <p:spPr>
          <a:xfrm flipV="1">
            <a:off x="1507472" y="1937838"/>
            <a:ext cx="1215376" cy="791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957990-7E40-4766-954B-34F652806128}"/>
              </a:ext>
            </a:extLst>
          </p:cNvPr>
          <p:cNvSpPr txBox="1"/>
          <p:nvPr/>
        </p:nvSpPr>
        <p:spPr>
          <a:xfrm>
            <a:off x="7547212" y="2260817"/>
            <a:ext cx="2775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She Threw the </a:t>
            </a:r>
            <a:r>
              <a:rPr lang="en-US" sz="800" strike="sngStrike" dirty="0" err="1"/>
              <a:t>Mayou</a:t>
            </a:r>
            <a:r>
              <a:rPr lang="en-US" sz="800" strike="sngStrike" dirty="0"/>
              <a:t> of the office and put the children inside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268644" y="1671497"/>
            <a:ext cx="1254603" cy="157444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F8406B1-01D3-43C7-93A2-942808F9CEB6}"/>
              </a:ext>
            </a:extLst>
          </p:cNvPr>
          <p:cNvSpPr/>
          <p:nvPr/>
        </p:nvSpPr>
        <p:spPr>
          <a:xfrm>
            <a:off x="1302218" y="3347784"/>
            <a:ext cx="1254603" cy="13605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4AE7101-0BF4-461A-9FCF-D60F12FE7CEB}"/>
              </a:ext>
            </a:extLst>
          </p:cNvPr>
          <p:cNvSpPr/>
          <p:nvPr/>
        </p:nvSpPr>
        <p:spPr>
          <a:xfrm>
            <a:off x="1246893" y="4922029"/>
            <a:ext cx="1254603" cy="13605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DDE9B5-1133-4882-84CE-0E315BE26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2" y="1739823"/>
            <a:ext cx="839685" cy="1261821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2344822B-9EC1-4442-8808-AD38A1D8C6A7}"/>
              </a:ext>
            </a:extLst>
          </p:cNvPr>
          <p:cNvSpPr/>
          <p:nvPr/>
        </p:nvSpPr>
        <p:spPr>
          <a:xfrm>
            <a:off x="91108" y="1648514"/>
            <a:ext cx="1060250" cy="157444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B58F591-7CBC-421F-8681-C183EA99D7DF}"/>
              </a:ext>
            </a:extLst>
          </p:cNvPr>
          <p:cNvCxnSpPr>
            <a:cxnSpLocks/>
          </p:cNvCxnSpPr>
          <p:nvPr/>
        </p:nvCxnSpPr>
        <p:spPr>
          <a:xfrm flipV="1">
            <a:off x="213920" y="1739823"/>
            <a:ext cx="826737" cy="1261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C2FD4E-3D63-4B73-8C46-48646F948801}"/>
              </a:ext>
            </a:extLst>
          </p:cNvPr>
          <p:cNvSpPr txBox="1"/>
          <p:nvPr/>
        </p:nvSpPr>
        <p:spPr>
          <a:xfrm>
            <a:off x="3780430" y="3429000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!41.1991</a:t>
            </a:r>
            <a:r>
              <a:rPr lang="en-US" sz="800" strike="sngStrike" dirty="0"/>
              <a:t> I have to Madonna </a:t>
            </a:r>
            <a:r>
              <a:rPr lang="en-US" sz="800" strike="sngStrike" dirty="0" err="1"/>
              <a:t>backdacker</a:t>
            </a:r>
            <a:r>
              <a:rPr lang="en-US" sz="800" strike="sngStrike" dirty="0"/>
              <a:t> is still in school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3DB2D8-6592-4A34-97DD-5EBD6156B307}"/>
              </a:ext>
            </a:extLst>
          </p:cNvPr>
          <p:cNvSpPr txBox="1"/>
          <p:nvPr/>
        </p:nvSpPr>
        <p:spPr>
          <a:xfrm>
            <a:off x="3875964" y="4853827"/>
            <a:ext cx="297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!VIRIGNA.MARY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9BEBEF-0FEC-4BCA-82F9-391AF3A74681}"/>
              </a:ext>
            </a:extLst>
          </p:cNvPr>
          <p:cNvSpPr/>
          <p:nvPr/>
        </p:nvSpPr>
        <p:spPr>
          <a:xfrm>
            <a:off x="7096836" y="4735773"/>
            <a:ext cx="112252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A91CC4-161D-49BC-AEAD-95977EC1324C}"/>
              </a:ext>
            </a:extLst>
          </p:cNvPr>
          <p:cNvSpPr/>
          <p:nvPr/>
        </p:nvSpPr>
        <p:spPr>
          <a:xfrm>
            <a:off x="7078069" y="5196441"/>
            <a:ext cx="1160059" cy="607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0702A5-EA6F-4FEA-8CC7-EC40887D94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683" y="5302155"/>
            <a:ext cx="584176" cy="58417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9B5587-35D2-4310-AF00-29C9F03AD7D3}"/>
              </a:ext>
            </a:extLst>
          </p:cNvPr>
          <p:cNvCxnSpPr/>
          <p:nvPr/>
        </p:nvCxnSpPr>
        <p:spPr>
          <a:xfrm>
            <a:off x="8502555" y="5302155"/>
            <a:ext cx="1050878" cy="598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A40DEF2-8118-4082-98E4-6FA9368D5BE6}"/>
              </a:ext>
            </a:extLst>
          </p:cNvPr>
          <p:cNvSpPr txBox="1"/>
          <p:nvPr/>
        </p:nvSpPr>
        <p:spPr>
          <a:xfrm>
            <a:off x="9799093" y="5302155"/>
            <a:ext cx="17529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will </a:t>
            </a:r>
            <a:r>
              <a:rPr lang="en-US" sz="800" strike="sngStrike" dirty="0" err="1"/>
              <a:t>thorw</a:t>
            </a:r>
            <a:r>
              <a:rPr lang="en-US" sz="800" strike="sngStrike" dirty="0"/>
              <a:t> you off this boat</a:t>
            </a:r>
          </a:p>
          <a:p>
            <a:r>
              <a:rPr lang="en-US" dirty="0"/>
              <a:t>CPVA.!AVABILITY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83433EA-7AA0-4295-93A2-D0B383DB051E}"/>
              </a:ext>
            </a:extLst>
          </p:cNvPr>
          <p:cNvSpPr/>
          <p:nvPr/>
        </p:nvSpPr>
        <p:spPr>
          <a:xfrm>
            <a:off x="8502555" y="5302155"/>
            <a:ext cx="3193576" cy="59843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94ADE4-8DB5-4FB1-8F3D-C72A3FC1711C}"/>
              </a:ext>
            </a:extLst>
          </p:cNvPr>
          <p:cNvSpPr txBox="1"/>
          <p:nvPr/>
        </p:nvSpPr>
        <p:spPr>
          <a:xfrm>
            <a:off x="7096836" y="4130925"/>
            <a:ext cx="2654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LIFE.avg.count.G.GOD</a:t>
            </a:r>
            <a:r>
              <a:rPr lang="en-US" strike="sngStrike" dirty="0"/>
              <a:t>(x/y)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AA0B78-221D-4F57-A859-46C1E67A3E0D}"/>
              </a:ext>
            </a:extLst>
          </p:cNvPr>
          <p:cNvCxnSpPr/>
          <p:nvPr/>
        </p:nvCxnSpPr>
        <p:spPr>
          <a:xfrm flipH="1">
            <a:off x="7424382" y="4326341"/>
            <a:ext cx="1937982" cy="114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5643E2D-C9BD-43C7-A3D5-4A8525EEACE4}"/>
              </a:ext>
            </a:extLst>
          </p:cNvPr>
          <p:cNvCxnSpPr/>
          <p:nvPr/>
        </p:nvCxnSpPr>
        <p:spPr>
          <a:xfrm>
            <a:off x="4537116" y="3866129"/>
            <a:ext cx="2785284" cy="160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2A80F0A-3E75-4DA0-B509-51558ED0F1C9}"/>
              </a:ext>
            </a:extLst>
          </p:cNvPr>
          <p:cNvCxnSpPr>
            <a:cxnSpLocks/>
          </p:cNvCxnSpPr>
          <p:nvPr/>
        </p:nvCxnSpPr>
        <p:spPr>
          <a:xfrm>
            <a:off x="7096836" y="5548376"/>
            <a:ext cx="1160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B0DA2FD-6796-4D78-82F1-015D94660824}"/>
              </a:ext>
            </a:extLst>
          </p:cNvPr>
          <p:cNvCxnSpPr/>
          <p:nvPr/>
        </p:nvCxnSpPr>
        <p:spPr>
          <a:xfrm flipV="1">
            <a:off x="7322400" y="5470526"/>
            <a:ext cx="101982" cy="1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33982E7-0CE5-4C92-A828-6F65D45F0E5D}"/>
              </a:ext>
            </a:extLst>
          </p:cNvPr>
          <p:cNvCxnSpPr/>
          <p:nvPr/>
        </p:nvCxnSpPr>
        <p:spPr>
          <a:xfrm flipV="1">
            <a:off x="7474800" y="5527390"/>
            <a:ext cx="101982" cy="1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BE0854-45DD-4D00-886E-52A68BB82835}"/>
              </a:ext>
            </a:extLst>
          </p:cNvPr>
          <p:cNvCxnSpPr/>
          <p:nvPr/>
        </p:nvCxnSpPr>
        <p:spPr>
          <a:xfrm flipV="1">
            <a:off x="7627200" y="5529662"/>
            <a:ext cx="101982" cy="1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4459161-906C-4685-8283-A6A0482B171C}"/>
              </a:ext>
            </a:extLst>
          </p:cNvPr>
          <p:cNvSpPr txBox="1"/>
          <p:nvPr/>
        </p:nvSpPr>
        <p:spPr>
          <a:xfrm>
            <a:off x="44617" y="1085821"/>
            <a:ext cx="616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Peter.G.God.INTERNET.ATOMCLOCIK</a:t>
            </a:r>
            <a:r>
              <a:rPr lang="en-US" dirty="0"/>
              <a:t>(80.avg,100,65 Smoking)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1E0D54F-1C3C-44DD-9B30-C1F27C2B10D4}"/>
              </a:ext>
            </a:extLst>
          </p:cNvPr>
          <p:cNvCxnSpPr/>
          <p:nvPr/>
        </p:nvCxnSpPr>
        <p:spPr>
          <a:xfrm>
            <a:off x="3985146" y="1270487"/>
            <a:ext cx="1944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EE038F1-DE14-4701-AEF6-9905A4F3AEC6}"/>
              </a:ext>
            </a:extLst>
          </p:cNvPr>
          <p:cNvCxnSpPr/>
          <p:nvPr/>
        </p:nvCxnSpPr>
        <p:spPr>
          <a:xfrm>
            <a:off x="805218" y="1455153"/>
            <a:ext cx="0" cy="9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495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/>
          <p:nvPr/>
        </p:nvCxnSpPr>
        <p:spPr>
          <a:xfrm flipV="1">
            <a:off x="6226983" y="3270738"/>
            <a:ext cx="4136217" cy="1910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61" y="3375418"/>
            <a:ext cx="942232" cy="94223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23" y="1300311"/>
            <a:ext cx="2743200" cy="1666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62757" y="1317723"/>
            <a:ext cx="1974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trike="sngStrike" dirty="0"/>
              <a:t>“Typhon”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542" y="2722322"/>
            <a:ext cx="472117" cy="90343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989152" y="2722322"/>
            <a:ext cx="1395046" cy="827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71" y="2071212"/>
            <a:ext cx="560962" cy="1011076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6340719" y="2084258"/>
            <a:ext cx="1395046" cy="827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593" y="3361239"/>
            <a:ext cx="914781" cy="91478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2681024" y="3602971"/>
            <a:ext cx="3188677" cy="4120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9550" y="3622431"/>
            <a:ext cx="489295" cy="785084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7856659" y="3774174"/>
            <a:ext cx="1395046" cy="827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288215" y="2801815"/>
            <a:ext cx="2802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HOMICIDE:KYSTAL</a:t>
            </a:r>
            <a:r>
              <a:rPr lang="en-US" strike="sngStrike" dirty="0" err="1"/>
              <a:t>:”tootsie</a:t>
            </a:r>
            <a:r>
              <a:rPr lang="en-US" strike="sngStrike" dirty="0"/>
              <a:t>”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196366" y="3818630"/>
            <a:ext cx="2064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SQ.CPVA.PREA.§187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57542" y="4891500"/>
            <a:ext cx="18583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</a:t>
            </a:r>
          </a:p>
          <a:p>
            <a:r>
              <a:rPr lang="en-US" strike="sngStrike" dirty="0"/>
              <a:t>Al </a:t>
            </a:r>
            <a:r>
              <a:rPr lang="en-US" strike="sngStrike" dirty="0" err="1"/>
              <a:t>Kaidia</a:t>
            </a:r>
            <a:r>
              <a:rPr lang="en-US" dirty="0" err="1"/>
              <a:t>.Tranlate</a:t>
            </a:r>
            <a:r>
              <a:rPr lang="en-US" dirty="0"/>
              <a:t>{</a:t>
            </a:r>
          </a:p>
          <a:p>
            <a:endParaRPr lang="en-US" dirty="0"/>
          </a:p>
          <a:p>
            <a:r>
              <a:rPr lang="en-US" dirty="0"/>
              <a:t>{</a:t>
            </a:r>
          </a:p>
        </p:txBody>
      </p:sp>
      <p:sp>
        <p:nvSpPr>
          <p:cNvPr id="42" name="TextBox 41"/>
          <p:cNvSpPr txBox="1"/>
          <p:nvPr/>
        </p:nvSpPr>
        <p:spPr>
          <a:xfrm rot="20031793">
            <a:off x="6949232" y="4515788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badge.fired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8288215" y="5029999"/>
            <a:ext cx="6445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CPVA.ibm.damiler.z</a:t>
            </a:r>
            <a:r>
              <a:rPr lang="en-US" dirty="0"/>
              <a:t>/</a:t>
            </a:r>
            <a:r>
              <a:rPr lang="en-US" dirty="0" err="1"/>
              <a:t>os.cobol</a:t>
            </a:r>
            <a:endParaRPr lang="en-US" dirty="0"/>
          </a:p>
          <a:p>
            <a:r>
              <a:rPr lang="en-US" dirty="0"/>
              <a:t>Car Cobalt</a:t>
            </a:r>
          </a:p>
          <a:p>
            <a:r>
              <a:rPr lang="en-US" dirty="0" err="1"/>
              <a:t>Cherouel</a:t>
            </a:r>
            <a:r>
              <a:rPr lang="en-US" dirty="0"/>
              <a:t> Malibu – Consultant IBM / Hertz 2005/6 ID:23423423423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469" y="6057815"/>
            <a:ext cx="914558" cy="60639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8807116" y="6208295"/>
            <a:ext cx="1744579" cy="409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8288214" y="5065947"/>
            <a:ext cx="5836859" cy="187491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8542549" y="5823284"/>
            <a:ext cx="4920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384198" y="5482390"/>
            <a:ext cx="4920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8996375" y="5257801"/>
            <a:ext cx="4920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996375" y="6057815"/>
            <a:ext cx="1266562" cy="559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9167405" y="4071690"/>
            <a:ext cx="30245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A Soul </a:t>
            </a:r>
            <a:r>
              <a:rPr lang="en-US" sz="800" strike="sngStrike" dirty="0" err="1"/>
              <a:t>cobal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proram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runnon</a:t>
            </a:r>
            <a:r>
              <a:rPr lang="en-US" sz="800" strike="sngStrike" dirty="0"/>
              <a:t> in 1Billion </a:t>
            </a:r>
            <a:r>
              <a:rPr lang="en-US" sz="800" strike="sngStrike" dirty="0" err="1"/>
              <a:t>Busiens</a:t>
            </a:r>
            <a:r>
              <a:rPr lang="en-US" sz="800" strike="sngStrike" dirty="0"/>
              <a:t> Operations Per </a:t>
            </a:r>
            <a:r>
              <a:rPr lang="en-US" sz="800" strike="sngStrike" dirty="0" err="1"/>
              <a:t>sceons</a:t>
            </a:r>
            <a:r>
              <a:rPr lang="en-US" sz="800" strike="sngStrike" dirty="0"/>
              <a:t> z/</a:t>
            </a:r>
            <a:r>
              <a:rPr lang="en-US" sz="800" strike="sngStrike" dirty="0" err="1"/>
              <a:t>os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9442903" y="3586234"/>
            <a:ext cx="295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August FBI:KIDNAPPING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84172" y="3032465"/>
            <a:ext cx="354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1985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 </a:t>
            </a:r>
            <a:r>
              <a:rPr lang="en-US" dirty="0"/>
              <a:t>0.1 §</a:t>
            </a:r>
            <a:r>
              <a:rPr lang="en-US" dirty="0" err="1"/>
              <a:t>Assualt</a:t>
            </a:r>
            <a:r>
              <a:rPr lang="en-US" sz="800" strike="sngStrike" dirty="0"/>
              <a:t> lost Mathew; punch in </a:t>
            </a:r>
            <a:r>
              <a:rPr lang="en-US" sz="800" strike="sngStrike" dirty="0" err="1"/>
              <a:t>stomch</a:t>
            </a:r>
            <a:endParaRPr lang="en-US" sz="800" strike="sngStrike" dirty="0"/>
          </a:p>
        </p:txBody>
      </p:sp>
      <p:sp>
        <p:nvSpPr>
          <p:cNvPr id="99" name="TextBox 98"/>
          <p:cNvSpPr txBox="1"/>
          <p:nvPr/>
        </p:nvSpPr>
        <p:spPr>
          <a:xfrm>
            <a:off x="302954" y="4366976"/>
            <a:ext cx="4598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 SQ.INT.AIRFIELD.COLEMAN</a:t>
            </a:r>
          </a:p>
          <a:p>
            <a:r>
              <a:rPr lang="en-US" sz="800" strike="sngStrike" dirty="0"/>
              <a:t>Skipping school; </a:t>
            </a:r>
            <a:r>
              <a:rPr lang="en-US" sz="800" strike="sngStrike" dirty="0" err="1"/>
              <a:t>sega</a:t>
            </a:r>
            <a:r>
              <a:rPr lang="en-US" sz="800" strike="sngStrike" dirty="0"/>
              <a:t> media </a:t>
            </a:r>
            <a:r>
              <a:rPr lang="en-US" sz="800" strike="sngStrike" dirty="0" err="1"/>
              <a:t>markt</a:t>
            </a:r>
            <a:r>
              <a:rPr lang="en-US" sz="800" strike="sngStrike" dirty="0"/>
              <a:t>   </a:t>
            </a:r>
            <a:r>
              <a:rPr lang="en-US" dirty="0" err="1"/>
              <a:t>Turkish.avg</a:t>
            </a:r>
            <a:r>
              <a:rPr lang="en-US" dirty="0"/>
              <a:t> </a:t>
            </a:r>
            <a:r>
              <a:rPr lang="en-US" sz="800" strike="sngStrike" dirty="0"/>
              <a:t>skipping school </a:t>
            </a:r>
            <a:r>
              <a:rPr lang="en-US" sz="800" strike="sngStrike" dirty="0" err="1"/>
              <a:t>palying</a:t>
            </a:r>
            <a:r>
              <a:rPr lang="en-US" sz="800" strike="sngStrike" dirty="0"/>
              <a:t> video game at store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1501816" y="2004680"/>
            <a:ext cx="3529706" cy="2271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29" y="4690141"/>
            <a:ext cx="618341" cy="346271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 flipV="1">
            <a:off x="3105593" y="4601750"/>
            <a:ext cx="815777" cy="5798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681024" y="4676899"/>
            <a:ext cx="2076517" cy="38573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3978243" y="3393642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3059723" y="2924906"/>
            <a:ext cx="17107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</a:t>
            </a:r>
            <a:r>
              <a:rPr lang="en-US" sz="800" strike="sngStrike" baseline="30000" dirty="0"/>
              <a:t>st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lat</a:t>
            </a:r>
            <a:r>
              <a:rPr lang="en-US" sz="800" strike="sngStrike" dirty="0"/>
              <a:t> logical </a:t>
            </a:r>
            <a:r>
              <a:rPr lang="en-US" sz="800" strike="sngStrike" dirty="0" err="1"/>
              <a:t>famly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visitn</a:t>
            </a:r>
            <a:r>
              <a:rPr lang="en-US" sz="800" strike="sngStrike" dirty="0"/>
              <a:t> to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2943552" y="2964511"/>
            <a:ext cx="3664516" cy="142904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5543620" y="1774174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trike="sngStrike" dirty="0" err="1">
                <a:solidFill>
                  <a:srgbClr val="262626"/>
                </a:solidFill>
                <a:effectLst/>
                <a:latin typeface="Arial" panose="020B0604020202020204" pitchFamily="34" charset="0"/>
              </a:rPr>
              <a:t>tayfun</a:t>
            </a:r>
            <a:endParaRPr lang="en-US" strike="sngStrike" dirty="0"/>
          </a:p>
        </p:txBody>
      </p:sp>
      <p:sp>
        <p:nvSpPr>
          <p:cNvPr id="128" name="Rectangle 127"/>
          <p:cNvSpPr/>
          <p:nvPr/>
        </p:nvSpPr>
        <p:spPr>
          <a:xfrm>
            <a:off x="6352196" y="1752904"/>
            <a:ext cx="2478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kayoulou</a:t>
            </a:r>
            <a:r>
              <a:rPr lang="en-US" dirty="0"/>
              <a:t> baby </a:t>
            </a:r>
            <a:r>
              <a:rPr lang="en-US" dirty="0" err="1"/>
              <a:t>abetilung</a:t>
            </a:r>
            <a:endParaRPr lang="en-US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01" y="1855236"/>
            <a:ext cx="419601" cy="220629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>
            <a:off x="5686706" y="1958840"/>
            <a:ext cx="4191220" cy="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7856659" y="1558249"/>
            <a:ext cx="402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CHARLIE(</a:t>
            </a:r>
            <a:r>
              <a:rPr lang="en-US" strike="sngStrike" dirty="0" err="1"/>
              <a:t>ibm.pwc</a:t>
            </a:r>
            <a:r>
              <a:rPr lang="en-US" dirty="0"/>
              <a:t>).VIRIGNA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6770461" y="1661437"/>
            <a:ext cx="1113426" cy="30271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141" y="2052919"/>
            <a:ext cx="617733" cy="617733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3146182" y="2021801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129371" y="2013003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 rot="16200000">
            <a:off x="3008300" y="213768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554336" y="2025977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3434817" y="2520308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326" y="2114022"/>
            <a:ext cx="893276" cy="500235"/>
          </a:xfrm>
          <a:prstGeom prst="rect">
            <a:avLst/>
          </a:prstGeom>
        </p:spPr>
      </p:pic>
      <p:cxnSp>
        <p:nvCxnSpPr>
          <p:cNvPr id="142" name="Straight Connector 141"/>
          <p:cNvCxnSpPr/>
          <p:nvPr/>
        </p:nvCxnSpPr>
        <p:spPr>
          <a:xfrm>
            <a:off x="4942576" y="1880446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5914464" y="2081349"/>
            <a:ext cx="1395046" cy="827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729" y="2606718"/>
            <a:ext cx="337010" cy="249207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>
            <a:off x="5849119" y="2582204"/>
            <a:ext cx="533995" cy="2657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38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3508594" y="2831125"/>
            <a:ext cx="271270" cy="36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2771544" y="2808263"/>
            <a:ext cx="271270" cy="366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" y="1258367"/>
            <a:ext cx="2857500" cy="1600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24025" y="1320922"/>
            <a:ext cx="8551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CHECKPOINT CHARLIE(LARRY)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409" y="5668643"/>
            <a:ext cx="617733" cy="61773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657412" y="5578069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37893" y="6072400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402" y="5666114"/>
            <a:ext cx="893276" cy="500235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9045652" y="5432538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805" y="6158810"/>
            <a:ext cx="337010" cy="24920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9952195" y="6134296"/>
            <a:ext cx="533995" cy="2657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212682" y="5666114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7091611" y="57907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9994805" y="5432538"/>
            <a:ext cx="966272" cy="1202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294" y="1241653"/>
            <a:ext cx="629792" cy="43618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9449112" y="1297520"/>
            <a:ext cx="1822325" cy="12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593" y="2673348"/>
            <a:ext cx="2025493" cy="252934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584" y="3734070"/>
            <a:ext cx="770218" cy="770218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685" y="3734070"/>
            <a:ext cx="1222123" cy="684389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H="1">
            <a:off x="9952195" y="3538228"/>
            <a:ext cx="648682" cy="1028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82" idx="0"/>
          </p:cNvCxnSpPr>
          <p:nvPr/>
        </p:nvCxnSpPr>
        <p:spPr>
          <a:xfrm flipH="1">
            <a:off x="8759124" y="3478993"/>
            <a:ext cx="787467" cy="11488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198851" y="3478993"/>
            <a:ext cx="4695479" cy="112664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042" y="2349838"/>
            <a:ext cx="1408253" cy="78862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959" y="2302376"/>
            <a:ext cx="1111344" cy="847562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255017" y="1968473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Exhibit B-2: 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074" y="2302376"/>
            <a:ext cx="1182126" cy="847562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6992664" y="2139653"/>
            <a:ext cx="1307113" cy="123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8471509" y="2302376"/>
            <a:ext cx="959422" cy="1158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142003" y="2214087"/>
            <a:ext cx="4641844" cy="101326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10146696" y="2264200"/>
            <a:ext cx="959422" cy="1158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258" y="5485175"/>
            <a:ext cx="1071990" cy="60232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75" y="5464626"/>
            <a:ext cx="1112270" cy="62287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77" y="5464626"/>
            <a:ext cx="982196" cy="60232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753" y="5414482"/>
            <a:ext cx="408023" cy="656986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326609" y="5273290"/>
            <a:ext cx="4641844" cy="101326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406987" y="441727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Exhibit B: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500" y="5666114"/>
            <a:ext cx="446373" cy="67077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0514651" y="5605010"/>
            <a:ext cx="712222" cy="8183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604456" y="5666062"/>
            <a:ext cx="4430682" cy="67331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 rot="16200000">
            <a:off x="1284983" y="3706180"/>
            <a:ext cx="1810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Carl-Benz-</a:t>
            </a:r>
            <a:r>
              <a:rPr lang="en-US" dirty="0" err="1"/>
              <a:t>Strasse</a:t>
            </a:r>
            <a:endParaRPr lang="en-US" dirty="0"/>
          </a:p>
          <a:p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095611" y="3807432"/>
            <a:ext cx="1902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Max-Plank-</a:t>
            </a:r>
            <a:r>
              <a:rPr lang="en-US" dirty="0" err="1"/>
              <a:t>Strasse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046929" y="3478993"/>
            <a:ext cx="1217763" cy="459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207395" y="2949101"/>
            <a:ext cx="1544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HOMICE:NANA.QUEEN”elebeth</a:t>
            </a:r>
            <a:r>
              <a:rPr lang="en-US" sz="800" dirty="0"/>
              <a:t>”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127644" y="3038081"/>
            <a:ext cx="20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9-1-1 </a:t>
            </a:r>
            <a:r>
              <a:rPr lang="en-US" dirty="0" err="1"/>
              <a:t>Gov.Sch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(twin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towhers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399692" y="2831125"/>
            <a:ext cx="535883" cy="318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2703911" y="2739111"/>
            <a:ext cx="570245" cy="238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438918" y="3149125"/>
            <a:ext cx="1114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Exhibit C: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711337" y="1264090"/>
            <a:ext cx="2387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2010 HOMICIDE:ITALEIN:20 </a:t>
            </a:r>
            <a:r>
              <a:rPr lang="en-US" sz="800" dirty="0" err="1"/>
              <a:t>Moutain</a:t>
            </a:r>
            <a:r>
              <a:rPr lang="en-US" sz="800" dirty="0"/>
              <a:t> View, California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V="1">
            <a:off x="9215628" y="1297520"/>
            <a:ext cx="813990" cy="1847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311" y="1240211"/>
            <a:ext cx="241509" cy="304301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V="1">
            <a:off x="10889196" y="1266201"/>
            <a:ext cx="813990" cy="28416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0600876" y="6414089"/>
            <a:ext cx="1298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pot, </a:t>
            </a:r>
            <a:r>
              <a:rPr lang="en-US" sz="800" strike="sngStrike" dirty="0" err="1"/>
              <a:t>Brandenburger</a:t>
            </a:r>
            <a:r>
              <a:rPr lang="en-US" sz="800" strike="sngStrike" dirty="0"/>
              <a:t> Tor</a:t>
            </a:r>
          </a:p>
          <a:p>
            <a:r>
              <a:rPr lang="en-US" sz="800" strike="sngStrike" dirty="0" err="1"/>
              <a:t>ruhr</a:t>
            </a:r>
            <a:r>
              <a:rPr lang="en-US" sz="800" strike="sngStrike" dirty="0"/>
              <a:t>-pot </a:t>
            </a:r>
            <a:r>
              <a:rPr lang="en-US" sz="800" strike="sngStrike" dirty="0" err="1"/>
              <a:t>Koeln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(dell)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626407" y="6663285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Koeln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Dom</a:t>
            </a:r>
            <a:r>
              <a:rPr lang="en-US" sz="800" strike="sngStrike" dirty="0" err="1">
                <a:sym typeface="Wingdings" panose="05000000000000000000" pitchFamily="2" charset="2"/>
              </a:rPr>
              <a:t>St</a:t>
            </a:r>
            <a:r>
              <a:rPr lang="en-US" sz="800" strike="sngStrike" dirty="0">
                <a:sym typeface="Wingdings" panose="05000000000000000000" pitchFamily="2" charset="2"/>
              </a:rPr>
              <a:t>. Peter Francis</a:t>
            </a:r>
            <a:endParaRPr lang="en-US" sz="800" strike="sngStrike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0669142" y="6400043"/>
            <a:ext cx="1365996" cy="43044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604432" y="6650253"/>
            <a:ext cx="25875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LEVEL: CPVA.SQ 0.0001 </a:t>
            </a:r>
            <a:r>
              <a:rPr lang="en-US" sz="800" strike="sngStrike" dirty="0"/>
              <a:t>fine </a:t>
            </a:r>
            <a:r>
              <a:rPr lang="en-US" sz="800" strike="sngStrike" dirty="0" err="1"/>
              <a:t>respoblity</a:t>
            </a:r>
            <a:r>
              <a:rPr lang="en-US" sz="800" strike="sngStrike" dirty="0"/>
              <a:t> as father  / </a:t>
            </a:r>
            <a:r>
              <a:rPr lang="en-US" sz="800" strike="sngStrike" dirty="0" err="1"/>
              <a:t>chanlor</a:t>
            </a:r>
            <a:endParaRPr lang="en-US" sz="800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11087565" y="2007011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Google Stories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1106118" y="3254509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Google Stories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1472405" y="5092402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Google Stories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12" y="6497714"/>
            <a:ext cx="516997" cy="34403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679" y="6473769"/>
            <a:ext cx="742953" cy="367983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323831" y="6423376"/>
            <a:ext cx="2880920" cy="45316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V="1">
            <a:off x="0" y="6455789"/>
            <a:ext cx="1308192" cy="29685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90" y="6455939"/>
            <a:ext cx="423268" cy="338952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61" y="6321738"/>
            <a:ext cx="241509" cy="304301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793399" y="6374286"/>
            <a:ext cx="3574064" cy="2609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251386" y="4217300"/>
            <a:ext cx="782010" cy="612788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flipH="1" flipV="1">
            <a:off x="1712754" y="3807432"/>
            <a:ext cx="1795840" cy="1043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664001" y="2954079"/>
            <a:ext cx="2500019" cy="2131744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97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05" y="1322414"/>
            <a:ext cx="756003" cy="5898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70" y="2042556"/>
            <a:ext cx="4489383" cy="3517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871" y="2014012"/>
            <a:ext cx="5503775" cy="314178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487508" y="1594338"/>
            <a:ext cx="3036277" cy="39661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434862" y="3352800"/>
            <a:ext cx="6318738" cy="35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4079631" y="3481754"/>
            <a:ext cx="6928338" cy="3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81583" y="1459909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Elesibeth</a:t>
            </a:r>
            <a:endParaRPr lang="en-US" sz="800" strike="sngStrike" dirty="0"/>
          </a:p>
        </p:txBody>
      </p:sp>
      <p:cxnSp>
        <p:nvCxnSpPr>
          <p:cNvPr id="18" name="Straight Arrow Connector 17"/>
          <p:cNvCxnSpPr>
            <a:stCxn id="16" idx="2"/>
          </p:cNvCxnSpPr>
          <p:nvPr/>
        </p:nvCxnSpPr>
        <p:spPr>
          <a:xfrm flipH="1">
            <a:off x="3591458" y="1675353"/>
            <a:ext cx="2074017" cy="1677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18" y="1283334"/>
            <a:ext cx="617733" cy="61773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1321" y="1192760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31802" y="1687091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11" y="1280805"/>
            <a:ext cx="893276" cy="50023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2039561" y="1047229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14" y="1773501"/>
            <a:ext cx="337010" cy="24920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2946104" y="1748987"/>
            <a:ext cx="533995" cy="2657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06591" y="1280805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 rot="16200000">
            <a:off x="85520" y="140548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409" y="1280805"/>
            <a:ext cx="446373" cy="67077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3508560" y="1219701"/>
            <a:ext cx="712222" cy="8183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598365" y="1280753"/>
            <a:ext cx="4430682" cy="67331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-91762" y="2129378"/>
            <a:ext cx="17363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CHECKPOINT CHARLIE(LARRY)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1303" y="3565534"/>
            <a:ext cx="438246" cy="547262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4478635" y="1865013"/>
            <a:ext cx="2056400" cy="2054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535035" y="1687091"/>
            <a:ext cx="130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Hydrun.</a:t>
            </a:r>
            <a:r>
              <a:rPr lang="en-US" dirty="0" err="1"/>
              <a:t>CPVA</a:t>
            </a:r>
            <a:r>
              <a:rPr lang="en-US" strike="sngStrike" dirty="0" err="1"/>
              <a:t>.</a:t>
            </a:r>
            <a:r>
              <a:rPr lang="en-US" sz="800" strike="sngStrike" dirty="0" err="1"/>
              <a:t>jenny</a:t>
            </a:r>
            <a:endParaRPr lang="en-US" sz="800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622860" y="5732585"/>
            <a:ext cx="1391232" cy="973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!IN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43908" y="6377354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SCREEN 9-1-1 or … writing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61138" y="5978769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HOMICIDE:BILL.!AVABILITY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220782" y="6224498"/>
            <a:ext cx="1452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</a:t>
            </a:r>
            <a:r>
              <a:rPr lang="en-US" sz="800" dirty="0" err="1"/>
              <a:t>Federa</a:t>
            </a:r>
            <a:r>
              <a:rPr lang="en-US" sz="800" dirty="0"/>
              <a:t> </a:t>
            </a:r>
            <a:r>
              <a:rPr lang="en-US" sz="800" dirty="0" err="1"/>
              <a:t>Douglas.EXIT</a:t>
            </a:r>
            <a:r>
              <a:rPr lang="en-US" sz="800" dirty="0"/>
              <a:t> LEVEL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079631" y="6219092"/>
            <a:ext cx="667553" cy="220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0" idx="3"/>
          </p:cNvCxnSpPr>
          <p:nvPr/>
        </p:nvCxnSpPr>
        <p:spPr>
          <a:xfrm flipH="1">
            <a:off x="3480099" y="6562020"/>
            <a:ext cx="16994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045569" y="2892110"/>
            <a:ext cx="246185" cy="589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279234" y="1510063"/>
            <a:ext cx="3036277" cy="39661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624989" y="5251938"/>
            <a:ext cx="3290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Atlantic </a:t>
            </a:r>
            <a:r>
              <a:rPr lang="en-US" dirty="0" err="1"/>
              <a:t>Htoel</a:t>
            </a:r>
            <a:endParaRPr lang="en-US" dirty="0"/>
          </a:p>
          <a:p>
            <a:r>
              <a:rPr lang="en-US" dirty="0"/>
              <a:t>Titanic G.GOD.VIRNGIO.MARY </a:t>
            </a:r>
            <a:r>
              <a:rPr lang="en-US" sz="800" strike="sngStrike" dirty="0"/>
              <a:t>Movie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9432758" y="5476190"/>
            <a:ext cx="1720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9624989" y="5575103"/>
            <a:ext cx="710137" cy="157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219651" y="2892110"/>
            <a:ext cx="6201056" cy="2938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-91202" y="2024224"/>
            <a:ext cx="12157141" cy="484678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757038" y="3556023"/>
            <a:ext cx="1218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Damiler</a:t>
            </a:r>
            <a:r>
              <a:rPr lang="en-US" dirty="0"/>
              <a:t> Ag</a:t>
            </a:r>
          </a:p>
          <a:p>
            <a:r>
              <a:rPr lang="en-US" dirty="0"/>
              <a:t>Carl Benz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82291" y="3592375"/>
            <a:ext cx="116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Max-Plank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164508" y="3057464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INVERT </a:t>
            </a:r>
            <a:r>
              <a:rPr lang="en-US" strike="sngStrike" dirty="0"/>
              <a:t>twins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3897713" y="3672501"/>
            <a:ext cx="622348" cy="621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5558492" y="3161087"/>
            <a:ext cx="1080891" cy="1268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612" y="2663191"/>
            <a:ext cx="876300" cy="8763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360" y="2582499"/>
            <a:ext cx="957554" cy="957554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5558492" y="4227720"/>
            <a:ext cx="709875" cy="1946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!MATHEW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569" y="2118089"/>
            <a:ext cx="2515945" cy="1818873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6404777" y="2059197"/>
            <a:ext cx="5615686" cy="304413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304800" y="5732585"/>
            <a:ext cx="1943100" cy="973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4256505" y="1459909"/>
            <a:ext cx="719136" cy="441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1735570" y="4689930"/>
            <a:ext cx="1076917" cy="114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77906" y="4814257"/>
            <a:ext cx="440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v2.FBI:KIDNAPPING.dev(VIRINGA.MARY)</a:t>
            </a:r>
            <a:r>
              <a:rPr lang="en-US" sz="800" strike="sngStrike" dirty="0" err="1"/>
              <a:t>micehalle</a:t>
            </a:r>
            <a:endParaRPr lang="en-US" sz="8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2474060" y="4731569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kindgarden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99162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0CD848-192D-4B14-ACE9-41A92ADF1844}"/>
              </a:ext>
            </a:extLst>
          </p:cNvPr>
          <p:cNvSpPr txBox="1"/>
          <p:nvPr/>
        </p:nvSpPr>
        <p:spPr>
          <a:xfrm>
            <a:off x="400772" y="1353266"/>
            <a:ext cx="215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1st, 1995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90CB27E-C70B-446C-95E4-D5A86C12C9C0}"/>
              </a:ext>
            </a:extLst>
          </p:cNvPr>
          <p:cNvSpPr txBox="1"/>
          <p:nvPr/>
        </p:nvSpPr>
        <p:spPr>
          <a:xfrm>
            <a:off x="8113621" y="1845569"/>
            <a:ext cx="1889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5,0(“D”)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0E9B4E3-4B88-4898-88EA-2FD691C245C1}"/>
              </a:ext>
            </a:extLst>
          </p:cNvPr>
          <p:cNvCxnSpPr/>
          <p:nvPr/>
        </p:nvCxnSpPr>
        <p:spPr>
          <a:xfrm>
            <a:off x="8311486" y="1764826"/>
            <a:ext cx="1678675" cy="127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9104F320-E2A7-472A-A7FE-AC817CDB28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33" y="1324235"/>
            <a:ext cx="378199" cy="378199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663D4118-784B-402C-8D68-7458DE520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483" y="1310206"/>
            <a:ext cx="3028950" cy="412392"/>
          </a:xfrm>
          <a:prstGeom prst="rect">
            <a:avLst/>
          </a:prstGeom>
        </p:spPr>
      </p:pic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D73D652-2951-41C4-861C-126C7A27B6E1}"/>
              </a:ext>
            </a:extLst>
          </p:cNvPr>
          <p:cNvCxnSpPr>
            <a:endCxn id="108" idx="3"/>
          </p:cNvCxnSpPr>
          <p:nvPr/>
        </p:nvCxnSpPr>
        <p:spPr>
          <a:xfrm flipV="1">
            <a:off x="5117910" y="1513335"/>
            <a:ext cx="747722" cy="209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C3AD97A6-C751-4D5A-92BC-3F62503B3E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" y="1685096"/>
            <a:ext cx="961379" cy="64091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6F2AC66E-8BF1-4A1A-8915-C8F13F00F4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" y="2392211"/>
            <a:ext cx="1024225" cy="57548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536" y="2060469"/>
            <a:ext cx="3079095" cy="434983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551361" y="2036364"/>
            <a:ext cx="3314270" cy="437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268465" y="1845569"/>
            <a:ext cx="4094235" cy="487537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29500" y="2957225"/>
            <a:ext cx="157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Diktat 6,0 (“F”)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900" y="2972519"/>
            <a:ext cx="273855" cy="365140"/>
          </a:xfrm>
          <a:prstGeom prst="rect">
            <a:avLst/>
          </a:prstGeom>
        </p:spPr>
      </p:pic>
      <p:cxnSp>
        <p:nvCxnSpPr>
          <p:cNvPr id="15" name="Straight Connector 14"/>
          <p:cNvCxnSpPr>
            <a:stCxn id="12" idx="1"/>
          </p:cNvCxnSpPr>
          <p:nvPr/>
        </p:nvCxnSpPr>
        <p:spPr>
          <a:xfrm>
            <a:off x="7429500" y="3141891"/>
            <a:ext cx="2184400" cy="131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377649" y="2916339"/>
            <a:ext cx="2236251" cy="426809"/>
          </a:xfrm>
          <a:prstGeom prst="rect">
            <a:avLst/>
          </a:prstGeom>
          <a:solidFill>
            <a:srgbClr val="FFFFFF">
              <a:alpha val="83922"/>
            </a:srgbClr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145324" y="2449532"/>
            <a:ext cx="306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GERMANY.FEDERAL COURT.</a:t>
            </a:r>
            <a:endParaRPr lang="en-US" sz="800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7208937" y="2684304"/>
            <a:ext cx="9637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ibm.damiler</a:t>
            </a:r>
            <a:r>
              <a:rPr lang="en-US" sz="800" strike="sngStrike" dirty="0"/>
              <a:t>)</a:t>
            </a:r>
            <a:endParaRPr lang="en-US" sz="800" dirty="0"/>
          </a:p>
        </p:txBody>
      </p:sp>
      <p:sp>
        <p:nvSpPr>
          <p:cNvPr id="19" name="Cube 18"/>
          <p:cNvSpPr/>
          <p:nvPr/>
        </p:nvSpPr>
        <p:spPr>
          <a:xfrm>
            <a:off x="767024" y="3337659"/>
            <a:ext cx="863600" cy="6477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377649" y="4610100"/>
            <a:ext cx="3694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Sitzengeblieben</a:t>
            </a:r>
            <a:r>
              <a:rPr lang="en-US" dirty="0"/>
              <a:t> (</a:t>
            </a:r>
            <a:r>
              <a:rPr lang="en-US" dirty="0" err="1"/>
              <a:t>tanl</a:t>
            </a:r>
            <a:r>
              <a:rPr lang="en-US" dirty="0"/>
              <a:t>) Missed the bus</a:t>
            </a:r>
          </a:p>
          <a:p>
            <a:r>
              <a:rPr lang="en-US" dirty="0"/>
              <a:t>		Stayed Back</a:t>
            </a:r>
          </a:p>
          <a:p>
            <a:r>
              <a:rPr lang="en-US" dirty="0"/>
              <a:t>		!</a:t>
            </a:r>
            <a:r>
              <a:rPr lang="en-US" dirty="0" err="1"/>
              <a:t>skiped</a:t>
            </a:r>
            <a:r>
              <a:rPr lang="en-US" dirty="0"/>
              <a:t> a grade</a:t>
            </a:r>
          </a:p>
          <a:p>
            <a:r>
              <a:rPr lang="en-US" dirty="0"/>
              <a:t>		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92755" y="5441097"/>
            <a:ext cx="1658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failed 8th grade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97875" y="5441097"/>
            <a:ext cx="28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ATOMBOMB(</a:t>
            </a:r>
            <a:r>
              <a:rPr lang="en-US" strike="sngStrike" dirty="0"/>
              <a:t>Albert Einstein</a:t>
            </a:r>
            <a:r>
              <a:rPr lang="en-US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40625" y="5117793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9058335" y="4754880"/>
            <a:ext cx="2014236" cy="128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235468" y="3998163"/>
            <a:ext cx="29177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HOMICIDE:JESUS.</a:t>
            </a:r>
            <a:r>
              <a:rPr lang="en-US" strike="sngStrike" dirty="0" err="1"/>
              <a:t>passthough</a:t>
            </a:r>
            <a:endParaRPr lang="en-US" strike="sngStrike" dirty="0"/>
          </a:p>
          <a:p>
            <a:r>
              <a:rPr lang="en-US" sz="800" strike="sngStrike" dirty="0"/>
              <a:t>!Kris </a:t>
            </a:r>
            <a:r>
              <a:rPr lang="en-US" sz="800" strike="sngStrike" dirty="0" err="1"/>
              <a:t>Kros</a:t>
            </a:r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9465198" y="4283255"/>
            <a:ext cx="2108493" cy="1634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0625" y="4127420"/>
            <a:ext cx="811366" cy="77979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7145324" y="37592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032557" y="2172443"/>
            <a:ext cx="5036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Koenig</a:t>
            </a:r>
          </a:p>
          <a:p>
            <a:r>
              <a:rPr lang="en-US" sz="800" strike="sngStrike" dirty="0" err="1"/>
              <a:t>Roemle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551361" y="2060469"/>
            <a:ext cx="3201739" cy="4441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0901" y="5685258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74090" y="5676460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 rot="16200000">
            <a:off x="-46981" y="580114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99055" y="5689434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045" y="5777479"/>
            <a:ext cx="893276" cy="50023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448" y="6270175"/>
            <a:ext cx="337010" cy="24920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6597874" y="3839855"/>
            <a:ext cx="5594125" cy="199958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9967604" y="2963936"/>
            <a:ext cx="157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Diktat 6,0 (“F”)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004" y="2979230"/>
            <a:ext cx="273855" cy="365140"/>
          </a:xfrm>
          <a:prstGeom prst="rect">
            <a:avLst/>
          </a:prstGeom>
        </p:spPr>
      </p:pic>
      <p:cxnSp>
        <p:nvCxnSpPr>
          <p:cNvPr id="82" name="Straight Connector 81"/>
          <p:cNvCxnSpPr>
            <a:stCxn id="80" idx="1"/>
          </p:cNvCxnSpPr>
          <p:nvPr/>
        </p:nvCxnSpPr>
        <p:spPr>
          <a:xfrm>
            <a:off x="9967604" y="3148602"/>
            <a:ext cx="2184400" cy="131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9915753" y="2923050"/>
            <a:ext cx="2236251" cy="426809"/>
          </a:xfrm>
          <a:prstGeom prst="rect">
            <a:avLst/>
          </a:prstGeom>
          <a:solidFill>
            <a:srgbClr val="FFFFFF">
              <a:alpha val="83922"/>
            </a:srgbClr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9747041" y="2691015"/>
            <a:ext cx="9637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ibm.damiler</a:t>
            </a:r>
            <a:r>
              <a:rPr lang="en-US" sz="800" strike="sngStrike" dirty="0"/>
              <a:t>)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10254658" y="2901192"/>
            <a:ext cx="155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  <a:r>
              <a:rPr lang="en-US" sz="800" strike="sngStrike" dirty="0"/>
              <a:t>(de-</a:t>
            </a:r>
            <a:r>
              <a:rPr lang="en-US" sz="800" strike="sngStrike" dirty="0" err="1"/>
              <a:t>mex,essay</a:t>
            </a:r>
            <a:r>
              <a:rPr lang="en-US" sz="800" strike="sngStrike" dirty="0"/>
              <a:t>)!diktat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1008179" y="2946356"/>
            <a:ext cx="5229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5,0(“D”)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13110" y="1582321"/>
            <a:ext cx="359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HOMIE:LUX 1995 x/y | x/y 000 </a:t>
            </a:r>
            <a:r>
              <a:rPr lang="en-US" sz="800" strike="sngStrike" dirty="0"/>
              <a:t>in your face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9709358" y="1761690"/>
            <a:ext cx="896750" cy="24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530556" y="158686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88</a:t>
            </a:r>
            <a:r>
              <a:rPr lang="en-US" baseline="30000" dirty="0"/>
              <a:t>th</a:t>
            </a:r>
            <a:r>
              <a:rPr lang="en-US" dirty="0"/>
              <a:t>.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7303059" y="1558562"/>
            <a:ext cx="745217" cy="374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808722" y="1590204"/>
            <a:ext cx="94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TORT-1: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923314" y="1310206"/>
            <a:ext cx="99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TORT-2</a:t>
            </a:r>
            <a:r>
              <a:rPr lang="en-US" dirty="0"/>
              <a:t>: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868047" y="1115499"/>
            <a:ext cx="2909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TORT-3</a:t>
            </a:r>
            <a:r>
              <a:rPr lang="en-US" dirty="0"/>
              <a:t>: </a:t>
            </a:r>
            <a:r>
              <a:rPr lang="en-US" sz="800" strike="sngStrike" dirty="0" err="1"/>
              <a:t>howdudy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audeicne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sitzengebleinet</a:t>
            </a:r>
            <a:r>
              <a:rPr lang="en-US" sz="800" strike="sngStrike" dirty="0"/>
              <a:t> !</a:t>
            </a:r>
            <a:r>
              <a:rPr lang="en-US" sz="800" strike="sngStrike" dirty="0" err="1"/>
              <a:t>kirskross</a:t>
            </a:r>
            <a:r>
              <a:rPr lang="en-US" dirty="0"/>
              <a:t>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8919018" y="1105121"/>
            <a:ext cx="434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Braun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9649272" y="1032147"/>
            <a:ext cx="2571870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658586" y="1023349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 rot="16200000">
            <a:off x="9537515" y="114803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083551" y="1036323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541" y="1124368"/>
            <a:ext cx="893276" cy="500235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stCxn id="55" idx="3"/>
            <a:endCxn id="55" idx="3"/>
          </p:cNvCxnSpPr>
          <p:nvPr/>
        </p:nvCxnSpPr>
        <p:spPr>
          <a:xfrm>
            <a:off x="9353752" y="1212843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723957" y="1212715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LEVEL:CPVA </a:t>
            </a:r>
            <a:r>
              <a:rPr lang="en-US" sz="800" strike="sngStrike" dirty="0" err="1"/>
              <a:t>verana:recling:zukerberg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049541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2211171"/>
            <a:ext cx="2546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Jesus.v2.FBI:KIDNAPPING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455079" y="2209830"/>
            <a:ext cx="5080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363" y="1356239"/>
            <a:ext cx="2357437" cy="133882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673600" y="3911600"/>
            <a:ext cx="4584700" cy="1117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5" idx="1"/>
          </p:cNvCxnSpPr>
          <p:nvPr/>
        </p:nvCxnSpPr>
        <p:spPr>
          <a:xfrm>
            <a:off x="4673600" y="4470400"/>
            <a:ext cx="4749800" cy="5080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657850" y="2801257"/>
            <a:ext cx="8763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099050" y="5029200"/>
            <a:ext cx="876300" cy="1104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2927350" y="3879170"/>
            <a:ext cx="876300" cy="1104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2625975" y="5753100"/>
            <a:ext cx="876300" cy="1104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1282635" y="2179791"/>
            <a:ext cx="876300" cy="1104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7226300" y="2838450"/>
            <a:ext cx="876300" cy="1104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226300" y="2774270"/>
            <a:ext cx="3302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124656" y="3087887"/>
            <a:ext cx="1133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Black Panther Muslims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471837" y="1854012"/>
            <a:ext cx="1347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SQ.INT.CPVA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500167" y="2068995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a.D</a:t>
            </a:r>
            <a:endParaRPr lang="en-US" dirty="0"/>
          </a:p>
        </p:txBody>
      </p:sp>
      <p:cxnSp>
        <p:nvCxnSpPr>
          <p:cNvPr id="34" name="Straight Connector 33"/>
          <p:cNvCxnSpPr>
            <a:stCxn id="30" idx="1"/>
          </p:cNvCxnSpPr>
          <p:nvPr/>
        </p:nvCxnSpPr>
        <p:spPr>
          <a:xfrm>
            <a:off x="5500167" y="2253661"/>
            <a:ext cx="495649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67300" y="5291820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Al </a:t>
            </a:r>
            <a:r>
              <a:rPr lang="en-US" sz="800" strike="sngStrike" dirty="0" err="1">
                <a:solidFill>
                  <a:schemeClr val="bg1"/>
                </a:solidFill>
              </a:rPr>
              <a:t>Kaida</a:t>
            </a:r>
            <a:r>
              <a:rPr lang="en-US" sz="800" strike="sngStrike" dirty="0">
                <a:solidFill>
                  <a:schemeClr val="bg1"/>
                </a:solidFill>
              </a:rPr>
              <a:t>: Muslim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9" y="1207046"/>
            <a:ext cx="876300" cy="87630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329722" y="2297763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Black </a:t>
            </a:r>
            <a:r>
              <a:rPr lang="en-US" sz="800" strike="sngStrike" dirty="0" err="1">
                <a:solidFill>
                  <a:schemeClr val="bg1"/>
                </a:solidFill>
              </a:rPr>
              <a:t>hwk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488275" y="6026378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Al </a:t>
            </a:r>
            <a:r>
              <a:rPr lang="en-US" sz="800" strike="sngStrike" dirty="0" err="1">
                <a:solidFill>
                  <a:schemeClr val="bg1"/>
                </a:solidFill>
              </a:rPr>
              <a:t>Kaida</a:t>
            </a:r>
            <a:r>
              <a:rPr lang="en-US" sz="800" strike="sngStrike" dirty="0">
                <a:solidFill>
                  <a:schemeClr val="bg1"/>
                </a:solidFill>
              </a:rPr>
              <a:t>: Muslim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2773363" y="4246061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Al </a:t>
            </a:r>
            <a:r>
              <a:rPr lang="en-US" sz="800" strike="sngStrike" dirty="0" err="1">
                <a:solidFill>
                  <a:schemeClr val="bg1"/>
                </a:solidFill>
              </a:rPr>
              <a:t>Kaida</a:t>
            </a:r>
            <a:r>
              <a:rPr lang="en-US" sz="800" strike="sngStrike" dirty="0">
                <a:solidFill>
                  <a:schemeClr val="bg1"/>
                </a:solidFill>
              </a:rPr>
              <a:t>: Muslim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0" y="6542985"/>
            <a:ext cx="16417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Polic</a:t>
            </a:r>
            <a:r>
              <a:rPr lang="en-US" sz="900" dirty="0"/>
              <a:t> </a:t>
            </a:r>
            <a:r>
              <a:rPr lang="en-US" sz="900" dirty="0" err="1"/>
              <a:t>Sirnet</a:t>
            </a:r>
            <a:r>
              <a:rPr lang="en-US" sz="900" dirty="0"/>
              <a:t> 0.1 silent  10:12AM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484137" y="1744053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509000" y="1356239"/>
            <a:ext cx="1447800" cy="3878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298700" y="2513207"/>
            <a:ext cx="3111500" cy="84050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V="1">
            <a:off x="3952081" y="3506107"/>
            <a:ext cx="1610519" cy="73995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V="1">
            <a:off x="3594250" y="3658507"/>
            <a:ext cx="2120750" cy="224699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H="1">
            <a:off x="6629400" y="3195609"/>
            <a:ext cx="1225049" cy="891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5582509" y="3613023"/>
            <a:ext cx="323493" cy="16255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ight Arrow 72"/>
          <p:cNvSpPr/>
          <p:nvPr/>
        </p:nvSpPr>
        <p:spPr>
          <a:xfrm rot="5226784">
            <a:off x="5670669" y="1360408"/>
            <a:ext cx="676303" cy="4127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9779000" y="2695062"/>
            <a:ext cx="3899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</a:t>
            </a:r>
            <a:r>
              <a:rPr lang="en-US" dirty="0"/>
              <a:t>).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strike="sngStrike" dirty="0"/>
              <a:t>who is god? (</a:t>
            </a:r>
            <a:r>
              <a:rPr lang="en-US" strike="sngStrike" dirty="0" err="1"/>
              <a:t>heb</a:t>
            </a:r>
            <a:r>
              <a:rPr lang="en-US" strike="sngStrike" dirty="0"/>
              <a:t>)</a:t>
            </a:r>
            <a:r>
              <a:rPr lang="en-US" strike="sngStrike" dirty="0" err="1"/>
              <a:t>micehala</a:t>
            </a:r>
            <a:r>
              <a:rPr lang="en-US" dirty="0"/>
              <a:t>)</a:t>
            </a:r>
          </a:p>
          <a:p>
            <a:r>
              <a:rPr lang="en-US" dirty="0"/>
              <a:t>LEVEL: </a:t>
            </a:r>
            <a:r>
              <a:rPr lang="en-US" sz="800" strike="sngStrike" dirty="0" err="1"/>
              <a:t>kadasian</a:t>
            </a:r>
            <a:r>
              <a:rPr lang="en-US" sz="800" strike="sngStrike" dirty="0"/>
              <a:t> x/y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0426700" y="1372299"/>
            <a:ext cx="1765300" cy="69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603" y="2223172"/>
            <a:ext cx="559493" cy="317712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 flipV="1">
            <a:off x="10680700" y="2209830"/>
            <a:ext cx="1048161" cy="485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53" y="1177267"/>
            <a:ext cx="1643791" cy="930448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6084" y="1519882"/>
            <a:ext cx="1091848" cy="664033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8434912" y="1284654"/>
            <a:ext cx="1658189" cy="1086678"/>
          </a:xfrm>
          <a:prstGeom prst="rect">
            <a:avLst/>
          </a:prstGeom>
          <a:solidFill>
            <a:srgbClr val="FFFFFF">
              <a:alpha val="27843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10093101" y="4246061"/>
            <a:ext cx="356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TORT-2: Akin Sika (</a:t>
            </a:r>
            <a:r>
              <a:rPr lang="en-US" dirty="0" err="1"/>
              <a:t>adddias</a:t>
            </a:r>
            <a:r>
              <a:rPr lang="en-US" dirty="0"/>
              <a:t> </a:t>
            </a:r>
            <a:r>
              <a:rPr lang="en-US" dirty="0" err="1"/>
              <a:t>torshien</a:t>
            </a:r>
            <a:r>
              <a:rPr lang="en-US" dirty="0"/>
              <a:t>)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0680700" y="4615393"/>
            <a:ext cx="261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TORT-2</a:t>
            </a:r>
            <a:r>
              <a:rPr lang="en-US" strike="sngStrike" dirty="0"/>
              <a:t>(</a:t>
            </a:r>
            <a:r>
              <a:rPr lang="en-US" strike="sngStrike" dirty="0" err="1"/>
              <a:t>Addidas</a:t>
            </a:r>
            <a:r>
              <a:rPr lang="en-US" strike="sngStrike" dirty="0"/>
              <a:t>, Al </a:t>
            </a:r>
            <a:r>
              <a:rPr lang="en-US" strike="sngStrike" dirty="0" err="1"/>
              <a:t>Kaida</a:t>
            </a:r>
            <a:r>
              <a:rPr lang="en-US" dirty="0"/>
              <a:t>)</a:t>
            </a:r>
          </a:p>
        </p:txBody>
      </p:sp>
      <p:cxnSp>
        <p:nvCxnSpPr>
          <p:cNvPr id="120" name="Straight Connector 119"/>
          <p:cNvCxnSpPr>
            <a:endCxn id="117" idx="3"/>
          </p:cNvCxnSpPr>
          <p:nvPr/>
        </p:nvCxnSpPr>
        <p:spPr>
          <a:xfrm flipV="1">
            <a:off x="11029603" y="4430727"/>
            <a:ext cx="2629154" cy="30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0167209" y="3826625"/>
            <a:ext cx="184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TORT-3: ID !shoes</a:t>
            </a:r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11322909" y="3943350"/>
            <a:ext cx="869091" cy="111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7675" y="2189824"/>
            <a:ext cx="225384" cy="225384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201" y="2173021"/>
            <a:ext cx="412307" cy="216794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218" y="6134100"/>
            <a:ext cx="873468" cy="581253"/>
          </a:xfrm>
          <a:prstGeom prst="rect">
            <a:avLst/>
          </a:prstGeom>
        </p:spPr>
      </p:pic>
      <p:cxnSp>
        <p:nvCxnSpPr>
          <p:cNvPr id="132" name="Straight Connector 131"/>
          <p:cNvCxnSpPr/>
          <p:nvPr/>
        </p:nvCxnSpPr>
        <p:spPr>
          <a:xfrm>
            <a:off x="7854449" y="5905500"/>
            <a:ext cx="1568951" cy="868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806" y="6095284"/>
            <a:ext cx="617733" cy="617733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9760809" y="6004710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9641290" y="6499041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799" y="6092755"/>
            <a:ext cx="893276" cy="500235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8202" y="6585451"/>
            <a:ext cx="337010" cy="249207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>
            <a:off x="12055592" y="6560937"/>
            <a:ext cx="533995" cy="2657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/>
          <p:cNvSpPr/>
          <p:nvPr/>
        </p:nvSpPr>
        <p:spPr>
          <a:xfrm>
            <a:off x="9316079" y="6092755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 rot="16200000">
            <a:off x="9195008" y="62174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897" y="6092755"/>
            <a:ext cx="446373" cy="670779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 flipV="1">
            <a:off x="12618048" y="6031651"/>
            <a:ext cx="712222" cy="8183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9707853" y="6092703"/>
            <a:ext cx="4430682" cy="67331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2426" y="5027627"/>
            <a:ext cx="202491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FBI:WMD:SCHOOLS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702" y="5396984"/>
            <a:ext cx="1691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Ibm.partner.LANGEY.churcn.LANLEY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405003" y="5537656"/>
            <a:ext cx="947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Apple.</a:t>
            </a:r>
            <a:r>
              <a:rPr lang="en-US" sz="800" dirty="0" err="1"/>
              <a:t>nokia</a:t>
            </a:r>
            <a:r>
              <a:rPr lang="en-US" sz="800" dirty="0"/>
              <a:t>.!TALK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40276" y="5421149"/>
            <a:ext cx="1987063" cy="33195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298700" y="5291820"/>
            <a:ext cx="3772457" cy="45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231979" y="5204733"/>
            <a:ext cx="994321" cy="10055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962479" y="2862157"/>
            <a:ext cx="994321" cy="10055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2337748" y="3449086"/>
            <a:ext cx="6532016" cy="1763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6231979" y="3826625"/>
            <a:ext cx="302171" cy="1385668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6443860" y="3537857"/>
            <a:ext cx="2586726" cy="38859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662617" y="5004461"/>
            <a:ext cx="994321" cy="53319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>
            <a:stCxn id="80" idx="3"/>
          </p:cNvCxnSpPr>
          <p:nvPr/>
        </p:nvCxnSpPr>
        <p:spPr>
          <a:xfrm flipV="1">
            <a:off x="3656938" y="3467057"/>
            <a:ext cx="2216804" cy="1804002"/>
          </a:xfrm>
          <a:prstGeom prst="straightConnector1">
            <a:avLst/>
          </a:prstGeom>
          <a:ln w="762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633182" y="5516490"/>
            <a:ext cx="1177117" cy="2292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3333900" y="5558047"/>
            <a:ext cx="548341" cy="620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328204" y="5222451"/>
            <a:ext cx="2811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Inclien</a:t>
            </a:r>
            <a:r>
              <a:rPr lang="en-US" sz="800" dirty="0"/>
              <a:t> !fag 17 </a:t>
            </a:r>
            <a:r>
              <a:rPr lang="en-US" sz="800" dirty="0" err="1"/>
              <a:t>Augst</a:t>
            </a:r>
            <a:r>
              <a:rPr lang="en-US" sz="800" dirty="0"/>
              <a:t> 2015</a:t>
            </a:r>
          </a:p>
          <a:p>
            <a:r>
              <a:rPr lang="en-US" sz="800" dirty="0"/>
              <a:t>!HOMCEI:TRANVESTIT</a:t>
            </a:r>
            <a:r>
              <a:rPr lang="en-US" sz="800" strike="sngStrike" dirty="0"/>
              <a:t>(boy)</a:t>
            </a:r>
          </a:p>
          <a:p>
            <a:r>
              <a:rPr lang="en-US" sz="800" dirty="0" err="1"/>
              <a:t>Incldefag</a:t>
            </a:r>
            <a:endParaRPr lang="en-US" sz="800" dirty="0"/>
          </a:p>
          <a:p>
            <a:r>
              <a:rPr lang="en-US" sz="800" dirty="0"/>
              <a:t>AUSCIWTHZ:HOMCEI-IS-A-BELL(HOMCE:LUX: </a:t>
            </a:r>
            <a:r>
              <a:rPr lang="en-US" sz="800" dirty="0" err="1"/>
              <a:t>ddr:mrkel</a:t>
            </a:r>
            <a:r>
              <a:rPr lang="en-US" sz="800" dirty="0"/>
              <a:t>) </a:t>
            </a:r>
            <a:r>
              <a:rPr lang="en-US" sz="800" dirty="0" err="1"/>
              <a:t>Patriia</a:t>
            </a:r>
            <a:endParaRPr lang="en-US" sz="800" dirty="0"/>
          </a:p>
          <a:p>
            <a:r>
              <a:rPr lang="en-US" sz="800" dirty="0"/>
              <a:t>!incline !fag</a:t>
            </a:r>
          </a:p>
          <a:p>
            <a:r>
              <a:rPr lang="en-US" sz="800" dirty="0"/>
              <a:t>Dec 2015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27744" y="715040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Blackwhate</a:t>
            </a:r>
            <a:r>
              <a:rPr lang="en-US" dirty="0"/>
              <a:t>000.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8632398" y="2152164"/>
            <a:ext cx="1249810" cy="296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5683" y="2142716"/>
            <a:ext cx="371813" cy="33217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726" y="2183483"/>
            <a:ext cx="187850" cy="18785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844967" y="2406443"/>
            <a:ext cx="639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2014.CPVA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790471" y="2503111"/>
            <a:ext cx="1491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Ext ATOMBOM(</a:t>
            </a:r>
            <a:r>
              <a:rPr lang="en-US" sz="800" dirty="0" err="1"/>
              <a:t>Pakisat</a:t>
            </a:r>
            <a:r>
              <a:rPr lang="en-US" sz="800" dirty="0"/>
              <a:t>; !INDIA)</a:t>
            </a:r>
          </a:p>
        </p:txBody>
      </p:sp>
      <p:cxnSp>
        <p:nvCxnSpPr>
          <p:cNvPr id="50" name="Straight Connector 49"/>
          <p:cNvCxnSpPr>
            <a:stCxn id="47" idx="1"/>
          </p:cNvCxnSpPr>
          <p:nvPr/>
        </p:nvCxnSpPr>
        <p:spPr>
          <a:xfrm flipV="1">
            <a:off x="8790471" y="2579162"/>
            <a:ext cx="237204" cy="31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784556" y="4907810"/>
            <a:ext cx="372218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!talk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641796" y="4907810"/>
            <a:ext cx="686408" cy="314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ight Arrow 54"/>
          <p:cNvSpPr/>
          <p:nvPr/>
        </p:nvSpPr>
        <p:spPr>
          <a:xfrm>
            <a:off x="7015891" y="2811715"/>
            <a:ext cx="798008" cy="4913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 flipH="1">
            <a:off x="6153490" y="2811715"/>
            <a:ext cx="801870" cy="49137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6371075" y="2948834"/>
            <a:ext cx="1189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Thomas-is-dieer:wyland</a:t>
            </a:r>
            <a:endParaRPr lang="en-US" sz="8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6588785" y="2773301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PERSITANT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463672" y="986919"/>
            <a:ext cx="1737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EJB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Zimmean</a:t>
            </a:r>
            <a:endParaRPr lang="en-US" sz="800" strike="sngStrike" dirty="0"/>
          </a:p>
          <a:p>
            <a:r>
              <a:rPr lang="en-US" sz="800" strike="sngStrike" dirty="0"/>
              <a:t>HAMBURG </a:t>
            </a:r>
            <a:r>
              <a:rPr lang="en-US" sz="800" strike="sngStrike" dirty="0" err="1"/>
              <a:t>Persistnatce</a:t>
            </a:r>
            <a:r>
              <a:rPr lang="en-US" sz="800" strike="sngStrike" dirty="0"/>
              <a:t>, JOHN DEERE</a:t>
            </a:r>
          </a:p>
          <a:p>
            <a:r>
              <a:rPr lang="en-US" sz="800" strike="sngStrike" dirty="0"/>
              <a:t>ARCHITECT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2505825" y="889244"/>
            <a:ext cx="1669022" cy="67331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565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196" y="3696872"/>
            <a:ext cx="3308743" cy="2201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206" y="2932984"/>
            <a:ext cx="617733" cy="617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71209" y="2842410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51690" y="3336741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199" y="2930455"/>
            <a:ext cx="893276" cy="5002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02" y="3423151"/>
            <a:ext cx="337010" cy="24920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365992" y="3398637"/>
            <a:ext cx="533995" cy="2657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26479" y="2930455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3505408" y="305513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297" y="2930455"/>
            <a:ext cx="446373" cy="6707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6928448" y="2869351"/>
            <a:ext cx="712222" cy="8183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626479" y="2795984"/>
            <a:ext cx="4014191" cy="3249216"/>
          </a:xfrm>
          <a:prstGeom prst="rect">
            <a:avLst/>
          </a:prstGeom>
          <a:solidFill>
            <a:srgbClr val="FFFFFF">
              <a:alpha val="74118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39016" y="2413411"/>
            <a:ext cx="37291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Jan </a:t>
            </a:r>
            <a:r>
              <a:rPr lang="en-US" dirty="0" err="1"/>
              <a:t>Auerhammer</a:t>
            </a:r>
            <a:r>
              <a:rPr lang="en-US" dirty="0"/>
              <a:t>( Google L3)</a:t>
            </a:r>
          </a:p>
          <a:p>
            <a:r>
              <a:rPr lang="en-US" dirty="0"/>
              <a:t>Philip </a:t>
            </a:r>
            <a:r>
              <a:rPr lang="en-US" dirty="0" err="1"/>
              <a:t>Tonsake</a:t>
            </a:r>
            <a:r>
              <a:rPr lang="en-US" dirty="0"/>
              <a:t> (</a:t>
            </a:r>
            <a:r>
              <a:rPr lang="en-US" dirty="0" err="1"/>
              <a:t>Github</a:t>
            </a:r>
            <a:r>
              <a:rPr lang="en-US" dirty="0"/>
              <a:t>, Networking)</a:t>
            </a:r>
          </a:p>
          <a:p>
            <a:r>
              <a:rPr lang="en-US" strike="sngStrike" dirty="0"/>
              <a:t>“Guy in </a:t>
            </a:r>
            <a:r>
              <a:rPr lang="en-US" strike="sngStrike" dirty="0" err="1"/>
              <a:t>backgroup</a:t>
            </a:r>
            <a:r>
              <a:rPr lang="en-US" strike="sngStrike" dirty="0"/>
              <a:t> </a:t>
            </a:r>
            <a:r>
              <a:rPr lang="en-US" strike="sngStrike" dirty="0" err="1"/>
              <a:t>chaning</a:t>
            </a:r>
            <a:r>
              <a:rPr lang="en-US" strike="sngStrike" dirty="0"/>
              <a:t> </a:t>
            </a:r>
            <a:r>
              <a:rPr lang="en-US" strike="sngStrike" dirty="0" err="1"/>
              <a:t>secnarios</a:t>
            </a:r>
            <a:r>
              <a:rPr lang="en-US" dirty="0"/>
              <a:t>”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290139" y="3278534"/>
            <a:ext cx="2634023" cy="1519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652600" y="2779217"/>
            <a:ext cx="346938" cy="1641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246671" y="2795984"/>
            <a:ext cx="16273" cy="1128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351791" y="2324100"/>
            <a:ext cx="1514325" cy="161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181600" y="4420592"/>
            <a:ext cx="1395507" cy="481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6038043" y="4103891"/>
            <a:ext cx="1395507" cy="481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9016" y="2413411"/>
            <a:ext cx="3415384" cy="923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-15303" y="2177625"/>
            <a:ext cx="3763718" cy="1494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48415" y="1676296"/>
            <a:ext cx="4110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	HOMICIDE:ITALIEN:20</a:t>
            </a:r>
          </a:p>
          <a:p>
            <a:r>
              <a:rPr lang="en-US" dirty="0"/>
              <a:t>	HOMCIDE:LAUNDERY:MAT:WIFE</a:t>
            </a:r>
          </a:p>
          <a:p>
            <a:r>
              <a:rPr lang="en-US" dirty="0"/>
              <a:t>	HOMICIDE:DOG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1" y="1364175"/>
            <a:ext cx="954316" cy="95431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76948" y="2482713"/>
            <a:ext cx="2700043" cy="1514175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5758003" y="3696872"/>
            <a:ext cx="3627297" cy="888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420100" y="4420592"/>
            <a:ext cx="2528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Real-time images </a:t>
            </a:r>
          </a:p>
          <a:p>
            <a:r>
              <a:rPr lang="en-US" dirty="0"/>
              <a:t>	&lt;a </a:t>
            </a:r>
            <a:r>
              <a:rPr lang="en-US" dirty="0" err="1"/>
              <a:t>href</a:t>
            </a:r>
            <a:r>
              <a:rPr lang="en-US" dirty="0"/>
              <a:t>=1.png&gt;</a:t>
            </a:r>
          </a:p>
          <a:p>
            <a:r>
              <a:rPr lang="en-US" dirty="0"/>
              <a:t>To</a:t>
            </a:r>
          </a:p>
          <a:p>
            <a:r>
              <a:rPr lang="en-US" dirty="0"/>
              <a:t>	&lt;a </a:t>
            </a:r>
            <a:r>
              <a:rPr lang="en-US" dirty="0" err="1"/>
              <a:t>hef</a:t>
            </a:r>
            <a:r>
              <a:rPr lang="en-US" dirty="0"/>
              <a:t>=2.png&gt; </a:t>
            </a:r>
          </a:p>
          <a:p>
            <a:r>
              <a:rPr lang="en-US" sz="800" strike="sngStrike" dirty="0"/>
              <a:t>Ajax/</a:t>
            </a:r>
            <a:r>
              <a:rPr lang="en-US" sz="800" strike="sngStrike" dirty="0" err="1"/>
              <a:t>Javascript</a:t>
            </a:r>
            <a:endParaRPr lang="en-US" sz="800" strike="sngStrike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8407400" y="4437906"/>
            <a:ext cx="3784600" cy="130612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703592" y="4698480"/>
            <a:ext cx="3073356" cy="38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242300" y="5744031"/>
            <a:ext cx="4118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 	LAW.VIRGINA.MARY(STANFORD)</a:t>
            </a:r>
          </a:p>
          <a:p>
            <a:r>
              <a:rPr lang="en-US" dirty="0"/>
              <a:t>	1D8723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9669" y="6185049"/>
            <a:ext cx="1145052" cy="61191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8378014" y="5799658"/>
            <a:ext cx="3813985" cy="98848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8378015" y="4441527"/>
            <a:ext cx="3813984" cy="29012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6408602" y="2947894"/>
            <a:ext cx="674337" cy="47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3600000" y="2811686"/>
            <a:ext cx="4040669" cy="325028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9762" y="2464647"/>
            <a:ext cx="4040669" cy="85037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7194297" y="1364175"/>
            <a:ext cx="1048003" cy="566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378014" y="1334961"/>
            <a:ext cx="259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pinebrook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ngihbor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larry,laundermat</a:t>
            </a:r>
            <a:r>
              <a:rPr lang="en-US" sz="800" strike="sngStrike" dirty="0"/>
              <a:t> room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087902" y="1320976"/>
            <a:ext cx="10390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“Changing </a:t>
            </a:r>
            <a:r>
              <a:rPr lang="en-US" sz="800" strike="sngStrike" dirty="0" err="1"/>
              <a:t>Scanario</a:t>
            </a:r>
            <a:r>
              <a:rPr lang="en-US" sz="800" strike="sngStrike" dirty="0"/>
              <a:t>”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716199" y="1425588"/>
            <a:ext cx="285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i.e</a:t>
            </a:r>
            <a:endParaRPr lang="en-US" sz="800" strike="sngStrike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7716199" y="1250968"/>
            <a:ext cx="3231901" cy="43707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88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4973</Words>
  <Application>Microsoft Office PowerPoint</Application>
  <PresentationFormat>Widescreen</PresentationFormat>
  <Paragraphs>1085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jd_sans_probold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custom-tc-ems17@FortWorthPublicLibrary.org</cp:lastModifiedBy>
  <cp:revision>60</cp:revision>
  <dcterms:created xsi:type="dcterms:W3CDTF">2023-08-15T13:09:44Z</dcterms:created>
  <dcterms:modified xsi:type="dcterms:W3CDTF">2023-08-16T00:46:33Z</dcterms:modified>
</cp:coreProperties>
</file>